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Nunito Bold" panose="020B0604020202020204" charset="-18"/>
      <p:regular r:id="rId18"/>
    </p:embeddedFont>
    <p:embeddedFont>
      <p:font typeface="Railey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80" autoAdjust="0"/>
    <p:restoredTop sz="94622" autoAdjust="0"/>
  </p:normalViewPr>
  <p:slideViewPr>
    <p:cSldViewPr>
      <p:cViewPr varScale="1">
        <p:scale>
          <a:sx n="51" d="100"/>
          <a:sy n="51" d="100"/>
        </p:scale>
        <p:origin x="78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ja Spasic" userId="14e0ceaae619bd48" providerId="LiveId" clId="{9B5D09A3-569B-47C7-9C9B-51630A8AD2D6}"/>
    <pc:docChg chg="undo custSel modSld">
      <pc:chgData name="Sonja Spasic" userId="14e0ceaae619bd48" providerId="LiveId" clId="{9B5D09A3-569B-47C7-9C9B-51630A8AD2D6}" dt="2025-10-06T08:17:37.337" v="554" actId="1076"/>
      <pc:docMkLst>
        <pc:docMk/>
      </pc:docMkLst>
      <pc:sldChg chg="modSp mod modTransition">
        <pc:chgData name="Sonja Spasic" userId="14e0ceaae619bd48" providerId="LiveId" clId="{9B5D09A3-569B-47C7-9C9B-51630A8AD2D6}" dt="2025-10-06T07:59:39.559" v="476" actId="1076"/>
        <pc:sldMkLst>
          <pc:docMk/>
          <pc:sldMk cId="0" sldId="256"/>
        </pc:sldMkLst>
        <pc:spChg chg="mod">
          <ac:chgData name="Sonja Spasic" userId="14e0ceaae619bd48" providerId="LiveId" clId="{9B5D09A3-569B-47C7-9C9B-51630A8AD2D6}" dt="2025-10-06T07:15:22.222" v="338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9:03.847" v="470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9:15.967" v="474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9:07.984" v="471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9:12.203" v="473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9:28.383" v="475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8:47.072" v="466" actId="1076"/>
          <ac:spMkLst>
            <pc:docMk/>
            <pc:sldMk cId="0" sldId="256"/>
            <ac:spMk id="12" creationId="{00000000-0000-0000-0000-000000000000}"/>
          </ac:spMkLst>
        </pc:spChg>
        <pc:spChg chg="mod">
          <ac:chgData name="Sonja Spasic" userId="14e0ceaae619bd48" providerId="LiveId" clId="{9B5D09A3-569B-47C7-9C9B-51630A8AD2D6}" dt="2025-10-03T11:53:09.971" v="7" actId="1076"/>
          <ac:spMkLst>
            <pc:docMk/>
            <pc:sldMk cId="0" sldId="256"/>
            <ac:spMk id="1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9:39.559" v="476" actId="1076"/>
          <ac:spMkLst>
            <pc:docMk/>
            <pc:sldMk cId="0" sldId="256"/>
            <ac:spMk id="15" creationId="{00000000-0000-0000-0000-000000000000}"/>
          </ac:spMkLst>
        </pc:spChg>
        <pc:spChg chg="mod">
          <ac:chgData name="Sonja Spasic" userId="14e0ceaae619bd48" providerId="LiveId" clId="{9B5D09A3-569B-47C7-9C9B-51630A8AD2D6}" dt="2025-10-03T11:53:07.985" v="6" actId="1076"/>
          <ac:spMkLst>
            <pc:docMk/>
            <pc:sldMk cId="0" sldId="256"/>
            <ac:spMk id="1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8:50.539" v="467" actId="1076"/>
          <ac:spMkLst>
            <pc:docMk/>
            <pc:sldMk cId="0" sldId="256"/>
            <ac:spMk id="18" creationId="{00000000-0000-0000-0000-000000000000}"/>
          </ac:spMkLst>
        </pc:spChg>
        <pc:spChg chg="mod">
          <ac:chgData name="Sonja Spasic" userId="14e0ceaae619bd48" providerId="LiveId" clId="{9B5D09A3-569B-47C7-9C9B-51630A8AD2D6}" dt="2025-10-03T11:53:35.628" v="13" actId="1076"/>
          <ac:spMkLst>
            <pc:docMk/>
            <pc:sldMk cId="0" sldId="256"/>
            <ac:spMk id="19" creationId="{00000000-0000-0000-0000-000000000000}"/>
          </ac:spMkLst>
        </pc:spChg>
        <pc:spChg chg="mod">
          <ac:chgData name="Sonja Spasic" userId="14e0ceaae619bd48" providerId="LiveId" clId="{9B5D09A3-569B-47C7-9C9B-51630A8AD2D6}" dt="2025-10-03T11:53:01.703" v="4" actId="1076"/>
          <ac:spMkLst>
            <pc:docMk/>
            <pc:sldMk cId="0" sldId="256"/>
            <ac:spMk id="2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8:54.094" v="468" actId="1076"/>
          <ac:spMkLst>
            <pc:docMk/>
            <pc:sldMk cId="0" sldId="256"/>
            <ac:spMk id="2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8:41.595" v="465" actId="1076"/>
          <ac:spMkLst>
            <pc:docMk/>
            <pc:sldMk cId="0" sldId="256"/>
            <ac:spMk id="23" creationId="{00000000-0000-0000-0000-000000000000}"/>
          </ac:spMkLst>
        </pc:spChg>
        <pc:spChg chg="mod">
          <ac:chgData name="Sonja Spasic" userId="14e0ceaae619bd48" providerId="LiveId" clId="{9B5D09A3-569B-47C7-9C9B-51630A8AD2D6}" dt="2025-10-03T11:53:33.869" v="12" actId="14100"/>
          <ac:spMkLst>
            <pc:docMk/>
            <pc:sldMk cId="0" sldId="256"/>
            <ac:spMk id="25" creationId="{00000000-0000-0000-0000-000000000000}"/>
          </ac:spMkLst>
        </pc:spChg>
      </pc:sldChg>
      <pc:sldChg chg="modSp mod modTransition">
        <pc:chgData name="Sonja Spasic" userId="14e0ceaae619bd48" providerId="LiveId" clId="{9B5D09A3-569B-47C7-9C9B-51630A8AD2D6}" dt="2025-10-06T08:05:28.068" v="480" actId="1076"/>
        <pc:sldMkLst>
          <pc:docMk/>
          <pc:sldMk cId="0" sldId="257"/>
        </pc:sldMkLst>
        <pc:spChg chg="mod">
          <ac:chgData name="Sonja Spasic" userId="14e0ceaae619bd48" providerId="LiveId" clId="{9B5D09A3-569B-47C7-9C9B-51630A8AD2D6}" dt="2025-10-06T06:32:44.740" v="62" actId="1038"/>
          <ac:spMkLst>
            <pc:docMk/>
            <pc:sldMk cId="0" sldId="257"/>
            <ac:spMk id="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32:16.829" v="52" actId="1076"/>
          <ac:spMkLst>
            <pc:docMk/>
            <pc:sldMk cId="0" sldId="257"/>
            <ac:spMk id="1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5:21.719" v="478" actId="1076"/>
          <ac:spMkLst>
            <pc:docMk/>
            <pc:sldMk cId="0" sldId="257"/>
            <ac:spMk id="1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32:31.041" v="58" actId="1076"/>
          <ac:spMkLst>
            <pc:docMk/>
            <pc:sldMk cId="0" sldId="257"/>
            <ac:spMk id="18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32:26.056" v="56" actId="1076"/>
          <ac:spMkLst>
            <pc:docMk/>
            <pc:sldMk cId="0" sldId="257"/>
            <ac:spMk id="19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32:07.957" v="49" actId="1076"/>
          <ac:spMkLst>
            <pc:docMk/>
            <pc:sldMk cId="0" sldId="257"/>
            <ac:spMk id="2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32:29.281" v="57" actId="1076"/>
          <ac:spMkLst>
            <pc:docMk/>
            <pc:sldMk cId="0" sldId="257"/>
            <ac:spMk id="2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32:35.304" v="60" actId="1076"/>
          <ac:spMkLst>
            <pc:docMk/>
            <pc:sldMk cId="0" sldId="257"/>
            <ac:spMk id="2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32:33.745" v="59" actId="1076"/>
          <ac:spMkLst>
            <pc:docMk/>
            <pc:sldMk cId="0" sldId="257"/>
            <ac:spMk id="2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32:37.341" v="61" actId="1076"/>
          <ac:spMkLst>
            <pc:docMk/>
            <pc:sldMk cId="0" sldId="257"/>
            <ac:spMk id="25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5:17.674" v="477" actId="1076"/>
          <ac:spMkLst>
            <pc:docMk/>
            <pc:sldMk cId="0" sldId="257"/>
            <ac:spMk id="2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5:28.068" v="480" actId="1076"/>
          <ac:spMkLst>
            <pc:docMk/>
            <pc:sldMk cId="0" sldId="257"/>
            <ac:spMk id="28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16:25.954" v="339" actId="20577"/>
          <ac:spMkLst>
            <pc:docMk/>
            <pc:sldMk cId="0" sldId="257"/>
            <ac:spMk id="29" creationId="{00000000-0000-0000-0000-000000000000}"/>
          </ac:spMkLst>
        </pc:spChg>
      </pc:sldChg>
      <pc:sldChg chg="modSp mod modTransition">
        <pc:chgData name="Sonja Spasic" userId="14e0ceaae619bd48" providerId="LiveId" clId="{9B5D09A3-569B-47C7-9C9B-51630A8AD2D6}" dt="2025-10-06T08:14:03.285" v="520" actId="1076"/>
        <pc:sldMkLst>
          <pc:docMk/>
          <pc:sldMk cId="0" sldId="258"/>
        </pc:sldMkLst>
        <pc:spChg chg="mod">
          <ac:chgData name="Sonja Spasic" userId="14e0ceaae619bd48" providerId="LiveId" clId="{9B5D09A3-569B-47C7-9C9B-51630A8AD2D6}" dt="2025-10-06T08:14:03.285" v="520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5:51.989" v="483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6:02.092" v="485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3:46.804" v="518" actId="1076"/>
          <ac:spMkLst>
            <pc:docMk/>
            <pc:sldMk cId="0" sldId="258"/>
            <ac:spMk id="1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3:40.112" v="517" actId="1076"/>
          <ac:spMkLst>
            <pc:docMk/>
            <pc:sldMk cId="0" sldId="258"/>
            <ac:spMk id="14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3:34.891" v="516" actId="1076"/>
          <ac:spMkLst>
            <pc:docMk/>
            <pc:sldMk cId="0" sldId="258"/>
            <ac:spMk id="15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3:54.630" v="519" actId="1076"/>
          <ac:spMkLst>
            <pc:docMk/>
            <pc:sldMk cId="0" sldId="258"/>
            <ac:spMk id="1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33:33.392" v="71" actId="1076"/>
          <ac:spMkLst>
            <pc:docMk/>
            <pc:sldMk cId="0" sldId="258"/>
            <ac:spMk id="1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5:44.564" v="482" actId="14100"/>
          <ac:spMkLst>
            <pc:docMk/>
            <pc:sldMk cId="0" sldId="258"/>
            <ac:spMk id="19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5:58.581" v="484" actId="14100"/>
          <ac:spMkLst>
            <pc:docMk/>
            <pc:sldMk cId="0" sldId="258"/>
            <ac:spMk id="21" creationId="{00000000-0000-0000-0000-000000000000}"/>
          </ac:spMkLst>
        </pc:spChg>
      </pc:sldChg>
      <pc:sldChg chg="modSp mod modTransition">
        <pc:chgData name="Sonja Spasic" userId="14e0ceaae619bd48" providerId="LiveId" clId="{9B5D09A3-569B-47C7-9C9B-51630A8AD2D6}" dt="2025-10-06T08:14:13.041" v="522" actId="1076"/>
        <pc:sldMkLst>
          <pc:docMk/>
          <pc:sldMk cId="0" sldId="259"/>
        </pc:sldMkLst>
        <pc:spChg chg="mod">
          <ac:chgData name="Sonja Spasic" userId="14e0ceaae619bd48" providerId="LiveId" clId="{9B5D09A3-569B-47C7-9C9B-51630A8AD2D6}" dt="2025-10-06T08:06:10.302" v="486" actId="1076"/>
          <ac:spMkLst>
            <pc:docMk/>
            <pc:sldMk cId="0" sldId="259"/>
            <ac:spMk id="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6:15.318" v="487" actId="1076"/>
          <ac:spMkLst>
            <pc:docMk/>
            <pc:sldMk cId="0" sldId="259"/>
            <ac:spMk id="1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09:22.792" v="308" actId="14100"/>
          <ac:spMkLst>
            <pc:docMk/>
            <pc:sldMk cId="0" sldId="259"/>
            <ac:spMk id="18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4:09.740" v="521" actId="1076"/>
          <ac:spMkLst>
            <pc:docMk/>
            <pc:sldMk cId="0" sldId="259"/>
            <ac:spMk id="19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4:13.041" v="522" actId="1076"/>
          <ac:spMkLst>
            <pc:docMk/>
            <pc:sldMk cId="0" sldId="259"/>
            <ac:spMk id="2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39:54.543" v="123" actId="115"/>
          <ac:spMkLst>
            <pc:docMk/>
            <pc:sldMk cId="0" sldId="259"/>
            <ac:spMk id="22" creationId="{00000000-0000-0000-0000-000000000000}"/>
          </ac:spMkLst>
        </pc:spChg>
      </pc:sldChg>
      <pc:sldChg chg="modSp mod modTransition">
        <pc:chgData name="Sonja Spasic" userId="14e0ceaae619bd48" providerId="LiveId" clId="{9B5D09A3-569B-47C7-9C9B-51630A8AD2D6}" dt="2025-10-06T08:06:36.178" v="491" actId="1076"/>
        <pc:sldMkLst>
          <pc:docMk/>
          <pc:sldMk cId="0" sldId="260"/>
        </pc:sldMkLst>
        <pc:spChg chg="mod">
          <ac:chgData name="Sonja Spasic" userId="14e0ceaae619bd48" providerId="LiveId" clId="{9B5D09A3-569B-47C7-9C9B-51630A8AD2D6}" dt="2025-10-06T07:09:38.643" v="309" actId="1076"/>
          <ac:spMkLst>
            <pc:docMk/>
            <pc:sldMk cId="0" sldId="260"/>
            <ac:spMk id="8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6:33.493" v="490" actId="1076"/>
          <ac:spMkLst>
            <pc:docMk/>
            <pc:sldMk cId="0" sldId="260"/>
            <ac:spMk id="9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6:36.178" v="491" actId="1076"/>
          <ac:spMkLst>
            <pc:docMk/>
            <pc:sldMk cId="0" sldId="260"/>
            <ac:spMk id="1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6:22.384" v="488" actId="1076"/>
          <ac:spMkLst>
            <pc:docMk/>
            <pc:sldMk cId="0" sldId="260"/>
            <ac:spMk id="1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1:27.619" v="428" actId="1076"/>
          <ac:spMkLst>
            <pc:docMk/>
            <pc:sldMk cId="0" sldId="260"/>
            <ac:spMk id="1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10:08.435" v="313" actId="1076"/>
          <ac:spMkLst>
            <pc:docMk/>
            <pc:sldMk cId="0" sldId="260"/>
            <ac:spMk id="14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10:20.741" v="316" actId="1076"/>
          <ac:spMkLst>
            <pc:docMk/>
            <pc:sldMk cId="0" sldId="260"/>
            <ac:spMk id="15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6:27.739" v="489" actId="1076"/>
          <ac:spMkLst>
            <pc:docMk/>
            <pc:sldMk cId="0" sldId="260"/>
            <ac:spMk id="18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18:28.290" v="348" actId="14100"/>
          <ac:spMkLst>
            <pc:docMk/>
            <pc:sldMk cId="0" sldId="260"/>
            <ac:spMk id="2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12:04.669" v="329" actId="255"/>
          <ac:spMkLst>
            <pc:docMk/>
            <pc:sldMk cId="0" sldId="260"/>
            <ac:spMk id="21" creationId="{00000000-0000-0000-0000-000000000000}"/>
          </ac:spMkLst>
        </pc:spChg>
      </pc:sldChg>
      <pc:sldChg chg="addSp modSp mod modTransition">
        <pc:chgData name="Sonja Spasic" userId="14e0ceaae619bd48" providerId="LiveId" clId="{9B5D09A3-569B-47C7-9C9B-51630A8AD2D6}" dt="2025-10-06T08:14:59.274" v="526" actId="1076"/>
        <pc:sldMkLst>
          <pc:docMk/>
          <pc:sldMk cId="0" sldId="261"/>
        </pc:sldMkLst>
        <pc:spChg chg="mod">
          <ac:chgData name="Sonja Spasic" userId="14e0ceaae619bd48" providerId="LiveId" clId="{9B5D09A3-569B-47C7-9C9B-51630A8AD2D6}" dt="2025-10-06T07:12:19.445" v="331" actId="1076"/>
          <ac:spMkLst>
            <pc:docMk/>
            <pc:sldMk cId="0" sldId="261"/>
            <ac:spMk id="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12:15.059" v="330" actId="1076"/>
          <ac:spMkLst>
            <pc:docMk/>
            <pc:sldMk cId="0" sldId="261"/>
            <ac:spMk id="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44:58.758" v="159" actId="1076"/>
          <ac:spMkLst>
            <pc:docMk/>
            <pc:sldMk cId="0" sldId="261"/>
            <ac:spMk id="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45:17.512" v="163" actId="14100"/>
          <ac:spMkLst>
            <pc:docMk/>
            <pc:sldMk cId="0" sldId="261"/>
            <ac:spMk id="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1:42.693" v="429" actId="1076"/>
          <ac:spMkLst>
            <pc:docMk/>
            <pc:sldMk cId="0" sldId="261"/>
            <ac:spMk id="8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45:38.515" v="168" actId="107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45:35.778" v="167" actId="1076"/>
          <ac:spMkLst>
            <pc:docMk/>
            <pc:sldMk cId="0" sldId="261"/>
            <ac:spMk id="1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45:03.467" v="160" actId="1076"/>
          <ac:spMkLst>
            <pc:docMk/>
            <pc:sldMk cId="0" sldId="261"/>
            <ac:spMk id="1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4:27.332" v="523" actId="1076"/>
          <ac:spMkLst>
            <pc:docMk/>
            <pc:sldMk cId="0" sldId="261"/>
            <ac:spMk id="14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4:33.044" v="524" actId="1076"/>
          <ac:spMkLst>
            <pc:docMk/>
            <pc:sldMk cId="0" sldId="261"/>
            <ac:spMk id="1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4:59.274" v="526" actId="1076"/>
          <ac:spMkLst>
            <pc:docMk/>
            <pc:sldMk cId="0" sldId="261"/>
            <ac:spMk id="18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4:46.963" v="525" actId="1076"/>
          <ac:spMkLst>
            <pc:docMk/>
            <pc:sldMk cId="0" sldId="261"/>
            <ac:spMk id="2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44:22.395" v="153" actId="1076"/>
          <ac:spMkLst>
            <pc:docMk/>
            <pc:sldMk cId="0" sldId="261"/>
            <ac:spMk id="2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12:48.404" v="334" actId="14100"/>
          <ac:spMkLst>
            <pc:docMk/>
            <pc:sldMk cId="0" sldId="261"/>
            <ac:spMk id="23" creationId="{00000000-0000-0000-0000-000000000000}"/>
          </ac:spMkLst>
        </pc:spChg>
        <pc:spChg chg="add mod">
          <ac:chgData name="Sonja Spasic" userId="14e0ceaae619bd48" providerId="LiveId" clId="{9B5D09A3-569B-47C7-9C9B-51630A8AD2D6}" dt="2025-10-06T06:43:46.189" v="147" actId="1076"/>
          <ac:spMkLst>
            <pc:docMk/>
            <pc:sldMk cId="0" sldId="261"/>
            <ac:spMk id="26" creationId="{4D5F1902-A9DE-5DDB-4617-EE48C4CB5504}"/>
          </ac:spMkLst>
        </pc:spChg>
        <pc:spChg chg="add mod">
          <ac:chgData name="Sonja Spasic" userId="14e0ceaae619bd48" providerId="LiveId" clId="{9B5D09A3-569B-47C7-9C9B-51630A8AD2D6}" dt="2025-10-06T06:42:46.295" v="134" actId="571"/>
          <ac:spMkLst>
            <pc:docMk/>
            <pc:sldMk cId="0" sldId="261"/>
            <ac:spMk id="27" creationId="{CEB8EFE2-F616-793B-BD0D-D0DD85DA3148}"/>
          </ac:spMkLst>
        </pc:spChg>
        <pc:spChg chg="add mod">
          <ac:chgData name="Sonja Spasic" userId="14e0ceaae619bd48" providerId="LiveId" clId="{9B5D09A3-569B-47C7-9C9B-51630A8AD2D6}" dt="2025-10-06T06:43:50.104" v="148" actId="1076"/>
          <ac:spMkLst>
            <pc:docMk/>
            <pc:sldMk cId="0" sldId="261"/>
            <ac:spMk id="28" creationId="{EB67FC60-06E3-90FB-8B02-34EFADE127AB}"/>
          </ac:spMkLst>
        </pc:spChg>
        <pc:spChg chg="add mod">
          <ac:chgData name="Sonja Spasic" userId="14e0ceaae619bd48" providerId="LiveId" clId="{9B5D09A3-569B-47C7-9C9B-51630A8AD2D6}" dt="2025-10-06T06:44:15.414" v="152" actId="1076"/>
          <ac:spMkLst>
            <pc:docMk/>
            <pc:sldMk cId="0" sldId="261"/>
            <ac:spMk id="29" creationId="{D7A135BC-C5A5-01BA-64FD-D41E4CA81782}"/>
          </ac:spMkLst>
        </pc:spChg>
      </pc:sldChg>
      <pc:sldChg chg="modSp mod modTransition">
        <pc:chgData name="Sonja Spasic" userId="14e0ceaae619bd48" providerId="LiveId" clId="{9B5D09A3-569B-47C7-9C9B-51630A8AD2D6}" dt="2025-10-06T08:15:30.379" v="531" actId="1076"/>
        <pc:sldMkLst>
          <pc:docMk/>
          <pc:sldMk cId="0" sldId="262"/>
        </pc:sldMkLst>
        <pc:spChg chg="mod">
          <ac:chgData name="Sonja Spasic" userId="14e0ceaae619bd48" providerId="LiveId" clId="{9B5D09A3-569B-47C7-9C9B-51630A8AD2D6}" dt="2025-10-06T07:13:17.640" v="336" actId="1076"/>
          <ac:spMkLst>
            <pc:docMk/>
            <pc:sldMk cId="0" sldId="262"/>
            <ac:spMk id="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0:16.124" v="505" actId="10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5:26.536" v="530" actId="1076"/>
          <ac:spMkLst>
            <pc:docMk/>
            <pc:sldMk cId="0" sldId="262"/>
            <ac:spMk id="4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0:29.809" v="508" actId="1076"/>
          <ac:spMkLst>
            <pc:docMk/>
            <pc:sldMk cId="0" sldId="262"/>
            <ac:spMk id="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0:20.009" v="506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0:43.782" v="509" actId="1076"/>
          <ac:spMkLst>
            <pc:docMk/>
            <pc:sldMk cId="0" sldId="262"/>
            <ac:spMk id="8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5:21.604" v="529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5:30.379" v="531" actId="107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47:00.892" v="177" actId="1076"/>
          <ac:spMkLst>
            <pc:docMk/>
            <pc:sldMk cId="0" sldId="262"/>
            <ac:spMk id="1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1:59.808" v="431" actId="1076"/>
          <ac:spMkLst>
            <pc:docMk/>
            <pc:sldMk cId="0" sldId="262"/>
            <ac:spMk id="13" creationId="{00000000-0000-0000-0000-000000000000}"/>
          </ac:spMkLst>
        </pc:spChg>
        <pc:spChg chg="mod">
          <ac:chgData name="Sonja Spasic" userId="14e0ceaae619bd48" providerId="LiveId" clId="{9B5D09A3-569B-47C7-9C9B-51630A8AD2D6}" dt="2025-10-03T11:56:10.728" v="38" actId="1076"/>
          <ac:spMkLst>
            <pc:docMk/>
            <pc:sldMk cId="0" sldId="262"/>
            <ac:spMk id="14" creationId="{00000000-0000-0000-0000-000000000000}"/>
          </ac:spMkLst>
        </pc:spChg>
        <pc:spChg chg="mod">
          <ac:chgData name="Sonja Spasic" userId="14e0ceaae619bd48" providerId="LiveId" clId="{9B5D09A3-569B-47C7-9C9B-51630A8AD2D6}" dt="2025-10-03T11:54:59.059" v="25" actId="1076"/>
          <ac:spMkLst>
            <pc:docMk/>
            <pc:sldMk cId="0" sldId="262"/>
            <ac:spMk id="1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5:10.410" v="527" actId="1076"/>
          <ac:spMkLst>
            <pc:docMk/>
            <pc:sldMk cId="0" sldId="262"/>
            <ac:spMk id="18" creationId="{00000000-0000-0000-0000-000000000000}"/>
          </ac:spMkLst>
        </pc:spChg>
        <pc:spChg chg="mod">
          <ac:chgData name="Sonja Spasic" userId="14e0ceaae619bd48" providerId="LiveId" clId="{9B5D09A3-569B-47C7-9C9B-51630A8AD2D6}" dt="2025-10-03T11:55:19.414" v="28" actId="1076"/>
          <ac:spMkLst>
            <pc:docMk/>
            <pc:sldMk cId="0" sldId="262"/>
            <ac:spMk id="19" creationId="{00000000-0000-0000-0000-000000000000}"/>
          </ac:spMkLst>
        </pc:spChg>
        <pc:spChg chg="mod">
          <ac:chgData name="Sonja Spasic" userId="14e0ceaae619bd48" providerId="LiveId" clId="{9B5D09A3-569B-47C7-9C9B-51630A8AD2D6}" dt="2025-10-03T11:55:15.768" v="27" actId="1076"/>
          <ac:spMkLst>
            <pc:docMk/>
            <pc:sldMk cId="0" sldId="262"/>
            <ac:spMk id="2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2:08.684" v="433" actId="1076"/>
          <ac:spMkLst>
            <pc:docMk/>
            <pc:sldMk cId="0" sldId="262"/>
            <ac:spMk id="2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5:16.539" v="528" actId="1076"/>
          <ac:spMkLst>
            <pc:docMk/>
            <pc:sldMk cId="0" sldId="262"/>
            <ac:spMk id="22" creationId="{00000000-0000-0000-0000-000000000000}"/>
          </ac:spMkLst>
        </pc:spChg>
      </pc:sldChg>
      <pc:sldChg chg="modSp mod modTransition">
        <pc:chgData name="Sonja Spasic" userId="14e0ceaae619bd48" providerId="LiveId" clId="{9B5D09A3-569B-47C7-9C9B-51630A8AD2D6}" dt="2025-10-06T08:15:44.020" v="534" actId="1076"/>
        <pc:sldMkLst>
          <pc:docMk/>
          <pc:sldMk cId="0" sldId="263"/>
        </pc:sldMkLst>
        <pc:spChg chg="mod">
          <ac:chgData name="Sonja Spasic" userId="14e0ceaae619bd48" providerId="LiveId" clId="{9B5D09A3-569B-47C7-9C9B-51630A8AD2D6}" dt="2025-10-06T07:52:59.283" v="439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1:20.305" v="512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3:08.651" v="440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1:28.409" v="513" actId="1076"/>
          <ac:spMkLst>
            <pc:docMk/>
            <pc:sldMk cId="0" sldId="263"/>
            <ac:spMk id="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52:40.257" v="237" actId="1076"/>
          <ac:spMkLst>
            <pc:docMk/>
            <pc:sldMk cId="0" sldId="263"/>
            <ac:spMk id="9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52:29.650" v="236" actId="1076"/>
          <ac:spMkLst>
            <pc:docMk/>
            <pc:sldMk cId="0" sldId="263"/>
            <ac:spMk id="1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5:40.498" v="533" actId="1076"/>
          <ac:spMkLst>
            <pc:docMk/>
            <pc:sldMk cId="0" sldId="263"/>
            <ac:spMk id="1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5:44.020" v="534" actId="1076"/>
          <ac:spMkLst>
            <pc:docMk/>
            <pc:sldMk cId="0" sldId="263"/>
            <ac:spMk id="1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1:36.863" v="515" actId="1076"/>
          <ac:spMkLst>
            <pc:docMk/>
            <pc:sldMk cId="0" sldId="263"/>
            <ac:spMk id="1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47:14.206" v="178" actId="1076"/>
          <ac:spMkLst>
            <pc:docMk/>
            <pc:sldMk cId="0" sldId="263"/>
            <ac:spMk id="1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51:50.955" v="230" actId="1076"/>
          <ac:spMkLst>
            <pc:docMk/>
            <pc:sldMk cId="0" sldId="263"/>
            <ac:spMk id="1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51:33.004" v="228" actId="14100"/>
          <ac:spMkLst>
            <pc:docMk/>
            <pc:sldMk cId="0" sldId="263"/>
            <ac:spMk id="2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51:22.603" v="225" actId="1076"/>
          <ac:spMkLst>
            <pc:docMk/>
            <pc:sldMk cId="0" sldId="263"/>
            <ac:spMk id="2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51:18.236" v="224" actId="14100"/>
          <ac:spMkLst>
            <pc:docMk/>
            <pc:sldMk cId="0" sldId="263"/>
            <ac:spMk id="2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50:32.190" v="218" actId="14100"/>
          <ac:spMkLst>
            <pc:docMk/>
            <pc:sldMk cId="0" sldId="263"/>
            <ac:spMk id="2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1:09.397" v="511" actId="14100"/>
          <ac:spMkLst>
            <pc:docMk/>
            <pc:sldMk cId="0" sldId="263"/>
            <ac:spMk id="24" creationId="{00000000-0000-0000-0000-000000000000}"/>
          </ac:spMkLst>
        </pc:spChg>
      </pc:sldChg>
      <pc:sldChg chg="modSp mod modTransition">
        <pc:chgData name="Sonja Spasic" userId="14e0ceaae619bd48" providerId="LiveId" clId="{9B5D09A3-569B-47C7-9C9B-51630A8AD2D6}" dt="2025-10-06T08:07:03.701" v="495" actId="1076"/>
        <pc:sldMkLst>
          <pc:docMk/>
          <pc:sldMk cId="0" sldId="264"/>
        </pc:sldMkLst>
        <pc:spChg chg="mod">
          <ac:chgData name="Sonja Spasic" userId="14e0ceaae619bd48" providerId="LiveId" clId="{9B5D09A3-569B-47C7-9C9B-51630A8AD2D6}" dt="2025-10-06T06:49:23.773" v="203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7:00.677" v="494" actId="1076"/>
          <ac:spMkLst>
            <pc:docMk/>
            <pc:sldMk cId="0" sldId="264"/>
            <ac:spMk id="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6:53.758" v="492" actId="1076"/>
          <ac:spMkLst>
            <pc:docMk/>
            <pc:sldMk cId="0" sldId="264"/>
            <ac:spMk id="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6:57.888" v="493" actId="1076"/>
          <ac:spMkLst>
            <pc:docMk/>
            <pc:sldMk cId="0" sldId="264"/>
            <ac:spMk id="1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7:03.701" v="495" actId="1076"/>
          <ac:spMkLst>
            <pc:docMk/>
            <pc:sldMk cId="0" sldId="264"/>
            <ac:spMk id="1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3:52.541" v="448" actId="1076"/>
          <ac:spMkLst>
            <pc:docMk/>
            <pc:sldMk cId="0" sldId="264"/>
            <ac:spMk id="1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3:47.389" v="447" actId="1076"/>
          <ac:spMkLst>
            <pc:docMk/>
            <pc:sldMk cId="0" sldId="264"/>
            <ac:spMk id="1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49:44.978" v="209" actId="1076"/>
          <ac:spMkLst>
            <pc:docMk/>
            <pc:sldMk cId="0" sldId="264"/>
            <ac:spMk id="2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19:29.430" v="352" actId="1076"/>
          <ac:spMkLst>
            <pc:docMk/>
            <pc:sldMk cId="0" sldId="264"/>
            <ac:spMk id="2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19:32.692" v="353" actId="14100"/>
          <ac:spMkLst>
            <pc:docMk/>
            <pc:sldMk cId="0" sldId="264"/>
            <ac:spMk id="2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3:35.142" v="444" actId="14100"/>
          <ac:spMkLst>
            <pc:docMk/>
            <pc:sldMk cId="0" sldId="264"/>
            <ac:spMk id="24" creationId="{00000000-0000-0000-0000-000000000000}"/>
          </ac:spMkLst>
        </pc:spChg>
      </pc:sldChg>
      <pc:sldChg chg="modSp mod modTransition">
        <pc:chgData name="Sonja Spasic" userId="14e0ceaae619bd48" providerId="LiveId" clId="{9B5D09A3-569B-47C7-9C9B-51630A8AD2D6}" dt="2025-10-06T08:15:55.771" v="535" actId="1076"/>
        <pc:sldMkLst>
          <pc:docMk/>
          <pc:sldMk cId="0" sldId="265"/>
        </pc:sldMkLst>
        <pc:spChg chg="mod">
          <ac:chgData name="Sonja Spasic" userId="14e0ceaae619bd48" providerId="LiveId" clId="{9B5D09A3-569B-47C7-9C9B-51630A8AD2D6}" dt="2025-10-06T07:20:03.045" v="356" actId="1076"/>
          <ac:spMkLst>
            <pc:docMk/>
            <pc:sldMk cId="0" sldId="265"/>
            <ac:spMk id="1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20:16.354" v="358" actId="1076"/>
          <ac:spMkLst>
            <pc:docMk/>
            <pc:sldMk cId="0" sldId="265"/>
            <ac:spMk id="15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20:06.254" v="357" actId="1076"/>
          <ac:spMkLst>
            <pc:docMk/>
            <pc:sldMk cId="0" sldId="265"/>
            <ac:spMk id="1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20:28.897" v="360" actId="1076"/>
          <ac:spMkLst>
            <pc:docMk/>
            <pc:sldMk cId="0" sldId="265"/>
            <ac:spMk id="2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20:26.307" v="359" actId="1076"/>
          <ac:spMkLst>
            <pc:docMk/>
            <pc:sldMk cId="0" sldId="265"/>
            <ac:spMk id="25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5:55.771" v="535" actId="1076"/>
          <ac:spMkLst>
            <pc:docMk/>
            <pc:sldMk cId="0" sldId="265"/>
            <ac:spMk id="2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53:33.677" v="242" actId="14100"/>
          <ac:spMkLst>
            <pc:docMk/>
            <pc:sldMk cId="0" sldId="265"/>
            <ac:spMk id="28" creationId="{00000000-0000-0000-0000-000000000000}"/>
          </ac:spMkLst>
        </pc:spChg>
      </pc:sldChg>
      <pc:sldChg chg="modSp mod modTransition">
        <pc:chgData name="Sonja Spasic" userId="14e0ceaae619bd48" providerId="LiveId" clId="{9B5D09A3-569B-47C7-9C9B-51630A8AD2D6}" dt="2025-10-06T08:16:22.680" v="539" actId="1076"/>
        <pc:sldMkLst>
          <pc:docMk/>
          <pc:sldMk cId="0" sldId="266"/>
        </pc:sldMkLst>
        <pc:spChg chg="mod">
          <ac:chgData name="Sonja Spasic" userId="14e0ceaae619bd48" providerId="LiveId" clId="{9B5D09A3-569B-47C7-9C9B-51630A8AD2D6}" dt="2025-10-06T07:21:20.609" v="365" actId="14100"/>
          <ac:spMkLst>
            <pc:docMk/>
            <pc:sldMk cId="0" sldId="266"/>
            <ac:spMk id="1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7:31.918" v="499" actId="1076"/>
          <ac:spMkLst>
            <pc:docMk/>
            <pc:sldMk cId="0" sldId="266"/>
            <ac:spMk id="1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6:10.013" v="537" actId="1076"/>
          <ac:spMkLst>
            <pc:docMk/>
            <pc:sldMk cId="0" sldId="266"/>
            <ac:spMk id="14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6:14.296" v="538" actId="1076"/>
          <ac:spMkLst>
            <pc:docMk/>
            <pc:sldMk cId="0" sldId="266"/>
            <ac:spMk id="15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55:59.506" v="254" actId="1076"/>
          <ac:spMkLst>
            <pc:docMk/>
            <pc:sldMk cId="0" sldId="266"/>
            <ac:spMk id="1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6:22.680" v="539" actId="1076"/>
          <ac:spMkLst>
            <pc:docMk/>
            <pc:sldMk cId="0" sldId="266"/>
            <ac:spMk id="1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54:26.918" v="246" actId="1076"/>
          <ac:spMkLst>
            <pc:docMk/>
            <pc:sldMk cId="0" sldId="266"/>
            <ac:spMk id="18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47:26.497" v="402" actId="14100"/>
          <ac:spMkLst>
            <pc:docMk/>
            <pc:sldMk cId="0" sldId="266"/>
            <ac:spMk id="19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7:22.002" v="497" actId="14100"/>
          <ac:spMkLst>
            <pc:docMk/>
            <pc:sldMk cId="0" sldId="266"/>
            <ac:spMk id="2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7:27.863" v="498" actId="1076"/>
          <ac:spMkLst>
            <pc:docMk/>
            <pc:sldMk cId="0" sldId="266"/>
            <ac:spMk id="2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7:36.405" v="500" actId="1076"/>
          <ac:spMkLst>
            <pc:docMk/>
            <pc:sldMk cId="0" sldId="266"/>
            <ac:spMk id="22" creationId="{00000000-0000-0000-0000-000000000000}"/>
          </ac:spMkLst>
        </pc:spChg>
        <pc:grpChg chg="mod">
          <ac:chgData name="Sonja Spasic" userId="14e0ceaae619bd48" providerId="LiveId" clId="{9B5D09A3-569B-47C7-9C9B-51630A8AD2D6}" dt="2025-10-06T07:20:57.025" v="362" actId="14100"/>
          <ac:grpSpMkLst>
            <pc:docMk/>
            <pc:sldMk cId="0" sldId="266"/>
            <ac:grpSpMk id="10" creationId="{00000000-0000-0000-0000-000000000000}"/>
          </ac:grpSpMkLst>
        </pc:grpChg>
      </pc:sldChg>
      <pc:sldChg chg="modSp mod modTransition">
        <pc:chgData name="Sonja Spasic" userId="14e0ceaae619bd48" providerId="LiveId" clId="{9B5D09A3-569B-47C7-9C9B-51630A8AD2D6}" dt="2025-10-06T08:16:58.036" v="547" actId="1076"/>
        <pc:sldMkLst>
          <pc:docMk/>
          <pc:sldMk cId="0" sldId="267"/>
        </pc:sldMkLst>
        <pc:spChg chg="mod">
          <ac:chgData name="Sonja Spasic" userId="14e0ceaae619bd48" providerId="LiveId" clId="{9B5D09A3-569B-47C7-9C9B-51630A8AD2D6}" dt="2025-10-06T06:58:05.162" v="281" actId="1076"/>
          <ac:spMkLst>
            <pc:docMk/>
            <pc:sldMk cId="0" sldId="267"/>
            <ac:spMk id="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6:58.036" v="547" actId="1076"/>
          <ac:spMkLst>
            <pc:docMk/>
            <pc:sldMk cId="0" sldId="267"/>
            <ac:spMk id="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6:55.464" v="546" actId="1076"/>
          <ac:spMkLst>
            <pc:docMk/>
            <pc:sldMk cId="0" sldId="267"/>
            <ac:spMk id="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6:52.198" v="545" actId="1076"/>
          <ac:spMkLst>
            <pc:docMk/>
            <pc:sldMk cId="0" sldId="267"/>
            <ac:spMk id="8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6:42.359" v="543" actId="1076"/>
          <ac:spMkLst>
            <pc:docMk/>
            <pc:sldMk cId="0" sldId="267"/>
            <ac:spMk id="9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21:07.264" v="363" actId="14100"/>
          <ac:spMkLst>
            <pc:docMk/>
            <pc:sldMk cId="0" sldId="267"/>
            <ac:spMk id="1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6:34.357" v="541" actId="1076"/>
          <ac:spMkLst>
            <pc:docMk/>
            <pc:sldMk cId="0" sldId="267"/>
            <ac:spMk id="1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4:16.749" v="450" actId="1076"/>
          <ac:spMkLst>
            <pc:docMk/>
            <pc:sldMk cId="0" sldId="267"/>
            <ac:spMk id="14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6:48.695" v="544" actId="1076"/>
          <ac:spMkLst>
            <pc:docMk/>
            <pc:sldMk cId="0" sldId="267"/>
            <ac:spMk id="15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6:38.295" v="542" actId="1076"/>
          <ac:spMkLst>
            <pc:docMk/>
            <pc:sldMk cId="0" sldId="267"/>
            <ac:spMk id="1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6:31.112" v="540" actId="1076"/>
          <ac:spMkLst>
            <pc:docMk/>
            <pc:sldMk cId="0" sldId="267"/>
            <ac:spMk id="18" creationId="{00000000-0000-0000-0000-000000000000}"/>
          </ac:spMkLst>
        </pc:spChg>
        <pc:spChg chg="mod">
          <ac:chgData name="Sonja Spasic" userId="14e0ceaae619bd48" providerId="LiveId" clId="{9B5D09A3-569B-47C7-9C9B-51630A8AD2D6}" dt="2025-10-06T06:58:08.687" v="282" actId="1076"/>
          <ac:spMkLst>
            <pc:docMk/>
            <pc:sldMk cId="0" sldId="267"/>
            <ac:spMk id="2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4:25.343" v="451" actId="1076"/>
          <ac:spMkLst>
            <pc:docMk/>
            <pc:sldMk cId="0" sldId="267"/>
            <ac:spMk id="2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47:52.357" v="406" actId="14100"/>
          <ac:spMkLst>
            <pc:docMk/>
            <pc:sldMk cId="0" sldId="267"/>
            <ac:spMk id="23" creationId="{00000000-0000-0000-0000-000000000000}"/>
          </ac:spMkLst>
        </pc:spChg>
        <pc:grpChg chg="mod">
          <ac:chgData name="Sonja Spasic" userId="14e0ceaae619bd48" providerId="LiveId" clId="{9B5D09A3-569B-47C7-9C9B-51630A8AD2D6}" dt="2025-10-06T07:54:07.890" v="449" actId="14100"/>
          <ac:grpSpMkLst>
            <pc:docMk/>
            <pc:sldMk cId="0" sldId="267"/>
            <ac:grpSpMk id="10" creationId="{00000000-0000-0000-0000-000000000000}"/>
          </ac:grpSpMkLst>
        </pc:grpChg>
      </pc:sldChg>
      <pc:sldChg chg="modSp mod modTransition">
        <pc:chgData name="Sonja Spasic" userId="14e0ceaae619bd48" providerId="LiveId" clId="{9B5D09A3-569B-47C7-9C9B-51630A8AD2D6}" dt="2025-10-06T08:17:22.611" v="552" actId="1076"/>
        <pc:sldMkLst>
          <pc:docMk/>
          <pc:sldMk cId="0" sldId="268"/>
        </pc:sldMkLst>
        <pc:spChg chg="mod">
          <ac:chgData name="Sonja Spasic" userId="14e0ceaae619bd48" providerId="LiveId" clId="{9B5D09A3-569B-47C7-9C9B-51630A8AD2D6}" dt="2025-10-06T08:17:12.882" v="550" actId="1076"/>
          <ac:spMkLst>
            <pc:docMk/>
            <pc:sldMk cId="0" sldId="268"/>
            <ac:spMk id="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7:10.537" v="549" actId="1076"/>
          <ac:spMkLst>
            <pc:docMk/>
            <pc:sldMk cId="0" sldId="268"/>
            <ac:spMk id="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7:05.043" v="548" actId="1076"/>
          <ac:spMkLst>
            <pc:docMk/>
            <pc:sldMk cId="0" sldId="268"/>
            <ac:spMk id="9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7:22.611" v="552" actId="1076"/>
          <ac:spMkLst>
            <pc:docMk/>
            <pc:sldMk cId="0" sldId="268"/>
            <ac:spMk id="1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4:50.533" v="454" actId="1076"/>
          <ac:spMkLst>
            <pc:docMk/>
            <pc:sldMk cId="0" sldId="268"/>
            <ac:spMk id="14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4:44.274" v="453" actId="1076"/>
          <ac:spMkLst>
            <pc:docMk/>
            <pc:sldMk cId="0" sldId="268"/>
            <ac:spMk id="15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7:19.228" v="551" actId="1076"/>
          <ac:spMkLst>
            <pc:docMk/>
            <pc:sldMk cId="0" sldId="268"/>
            <ac:spMk id="1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7:56.904" v="502" actId="14100"/>
          <ac:spMkLst>
            <pc:docMk/>
            <pc:sldMk cId="0" sldId="268"/>
            <ac:spMk id="2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4:36.779" v="452" actId="1076"/>
          <ac:spMkLst>
            <pc:docMk/>
            <pc:sldMk cId="0" sldId="268"/>
            <ac:spMk id="2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08:06.100" v="504" actId="1076"/>
          <ac:spMkLst>
            <pc:docMk/>
            <pc:sldMk cId="0" sldId="268"/>
            <ac:spMk id="23" creationId="{00000000-0000-0000-0000-000000000000}"/>
          </ac:spMkLst>
        </pc:spChg>
        <pc:grpChg chg="mod">
          <ac:chgData name="Sonja Spasic" userId="14e0ceaae619bd48" providerId="LiveId" clId="{9B5D09A3-569B-47C7-9C9B-51630A8AD2D6}" dt="2025-10-06T07:39:49.767" v="378" actId="14100"/>
          <ac:grpSpMkLst>
            <pc:docMk/>
            <pc:sldMk cId="0" sldId="268"/>
            <ac:grpSpMk id="10" creationId="{00000000-0000-0000-0000-000000000000}"/>
          </ac:grpSpMkLst>
        </pc:grpChg>
      </pc:sldChg>
      <pc:sldChg chg="modSp mod modTransition">
        <pc:chgData name="Sonja Spasic" userId="14e0ceaae619bd48" providerId="LiveId" clId="{9B5D09A3-569B-47C7-9C9B-51630A8AD2D6}" dt="2025-10-06T07:55:37.070" v="459" actId="1076"/>
        <pc:sldMkLst>
          <pc:docMk/>
          <pc:sldMk cId="0" sldId="269"/>
        </pc:sldMkLst>
        <pc:spChg chg="mod">
          <ac:chgData name="Sonja Spasic" userId="14e0ceaae619bd48" providerId="LiveId" clId="{9B5D09A3-569B-47C7-9C9B-51630A8AD2D6}" dt="2025-10-06T07:22:27.450" v="371" actId="14100"/>
          <ac:spMkLst>
            <pc:docMk/>
            <pc:sldMk cId="0" sldId="269"/>
            <ac:spMk id="1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5:37.070" v="459" actId="1076"/>
          <ac:spMkLst>
            <pc:docMk/>
            <pc:sldMk cId="0" sldId="269"/>
            <ac:spMk id="16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5:32.074" v="458" actId="1076"/>
          <ac:spMkLst>
            <pc:docMk/>
            <pc:sldMk cId="0" sldId="269"/>
            <ac:spMk id="2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5:17.458" v="455" actId="1076"/>
          <ac:spMkLst>
            <pc:docMk/>
            <pc:sldMk cId="0" sldId="269"/>
            <ac:spMk id="23" creationId="{00000000-0000-0000-0000-000000000000}"/>
          </ac:spMkLst>
        </pc:spChg>
        <pc:grpChg chg="mod">
          <ac:chgData name="Sonja Spasic" userId="14e0ceaae619bd48" providerId="LiveId" clId="{9B5D09A3-569B-47C7-9C9B-51630A8AD2D6}" dt="2025-10-06T07:22:32.239" v="372" actId="14100"/>
          <ac:grpSpMkLst>
            <pc:docMk/>
            <pc:sldMk cId="0" sldId="269"/>
            <ac:grpSpMk id="10" creationId="{00000000-0000-0000-0000-000000000000}"/>
          </ac:grpSpMkLst>
        </pc:grpChg>
      </pc:sldChg>
      <pc:sldChg chg="modSp mod modTransition">
        <pc:chgData name="Sonja Spasic" userId="14e0ceaae619bd48" providerId="LiveId" clId="{9B5D09A3-569B-47C7-9C9B-51630A8AD2D6}" dt="2025-10-06T08:17:37.337" v="554" actId="1076"/>
        <pc:sldMkLst>
          <pc:docMk/>
          <pc:sldMk cId="0" sldId="270"/>
        </pc:sldMkLst>
        <pc:spChg chg="mod">
          <ac:chgData name="Sonja Spasic" userId="14e0ceaae619bd48" providerId="LiveId" clId="{9B5D09A3-569B-47C7-9C9B-51630A8AD2D6}" dt="2025-10-06T07:40:10.453" v="379" actId="14100"/>
          <ac:spMkLst>
            <pc:docMk/>
            <pc:sldMk cId="0" sldId="270"/>
            <ac:spMk id="1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48:40.750" v="413" actId="1076"/>
          <ac:spMkLst>
            <pc:docMk/>
            <pc:sldMk cId="0" sldId="270"/>
            <ac:spMk id="1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48:30.020" v="411" actId="14100"/>
          <ac:spMkLst>
            <pc:docMk/>
            <pc:sldMk cId="0" sldId="270"/>
            <ac:spMk id="19" creationId="{00000000-0000-0000-0000-000000000000}"/>
          </ac:spMkLst>
        </pc:spChg>
        <pc:spChg chg="mod">
          <ac:chgData name="Sonja Spasic" userId="14e0ceaae619bd48" providerId="LiveId" clId="{9B5D09A3-569B-47C7-9C9B-51630A8AD2D6}" dt="2025-10-06T08:17:37.337" v="554" actId="1076"/>
          <ac:spMkLst>
            <pc:docMk/>
            <pc:sldMk cId="0" sldId="270"/>
            <ac:spMk id="2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5:47.379" v="460" actId="1076"/>
          <ac:spMkLst>
            <pc:docMk/>
            <pc:sldMk cId="0" sldId="270"/>
            <ac:spMk id="23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5:53.836" v="461" actId="1076"/>
          <ac:spMkLst>
            <pc:docMk/>
            <pc:sldMk cId="0" sldId="270"/>
            <ac:spMk id="24" creationId="{00000000-0000-0000-0000-000000000000}"/>
          </ac:spMkLst>
        </pc:spChg>
        <pc:grpChg chg="mod">
          <ac:chgData name="Sonja Spasic" userId="14e0ceaae619bd48" providerId="LiveId" clId="{9B5D09A3-569B-47C7-9C9B-51630A8AD2D6}" dt="2025-10-06T07:40:19.406" v="381" actId="14100"/>
          <ac:grpSpMkLst>
            <pc:docMk/>
            <pc:sldMk cId="0" sldId="270"/>
            <ac:grpSpMk id="10" creationId="{00000000-0000-0000-0000-000000000000}"/>
          </ac:grpSpMkLst>
        </pc:grpChg>
      </pc:sldChg>
      <pc:sldChg chg="modSp mod modTransition">
        <pc:chgData name="Sonja Spasic" userId="14e0ceaae619bd48" providerId="LiveId" clId="{9B5D09A3-569B-47C7-9C9B-51630A8AD2D6}" dt="2025-10-06T07:56:43.950" v="462" actId="14100"/>
        <pc:sldMkLst>
          <pc:docMk/>
          <pc:sldMk cId="0" sldId="271"/>
        </pc:sldMkLst>
        <pc:spChg chg="mod">
          <ac:chgData name="Sonja Spasic" userId="14e0ceaae619bd48" providerId="LiveId" clId="{9B5D09A3-569B-47C7-9C9B-51630A8AD2D6}" dt="2025-10-06T07:49:20.743" v="421" actId="1076"/>
          <ac:spMkLst>
            <pc:docMk/>
            <pc:sldMk cId="0" sldId="271"/>
            <ac:spMk id="2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49:01.753" v="416" actId="1076"/>
          <ac:spMkLst>
            <pc:docMk/>
            <pc:sldMk cId="0" sldId="271"/>
            <ac:spMk id="7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49:23.317" v="422" actId="1076"/>
          <ac:spMkLst>
            <pc:docMk/>
            <pc:sldMk cId="0" sldId="271"/>
            <ac:spMk id="1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49:06.068" v="417" actId="1076"/>
          <ac:spMkLst>
            <pc:docMk/>
            <pc:sldMk cId="0" sldId="271"/>
            <ac:spMk id="1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49:39.750" v="423" actId="1076"/>
          <ac:spMkLst>
            <pc:docMk/>
            <pc:sldMk cId="0" sldId="271"/>
            <ac:spMk id="18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36:10.099" v="376" actId="20577"/>
          <ac:spMkLst>
            <pc:docMk/>
            <pc:sldMk cId="0" sldId="271"/>
            <ac:spMk id="19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49:16.281" v="419" actId="1076"/>
          <ac:spMkLst>
            <pc:docMk/>
            <pc:sldMk cId="0" sldId="271"/>
            <ac:spMk id="20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49:13.260" v="418" actId="1076"/>
          <ac:spMkLst>
            <pc:docMk/>
            <pc:sldMk cId="0" sldId="271"/>
            <ac:spMk id="21" creationId="{00000000-0000-0000-0000-000000000000}"/>
          </ac:spMkLst>
        </pc:spChg>
        <pc:spChg chg="mod">
          <ac:chgData name="Sonja Spasic" userId="14e0ceaae619bd48" providerId="LiveId" clId="{9B5D09A3-569B-47C7-9C9B-51630A8AD2D6}" dt="2025-10-06T07:56:43.950" v="462" actId="14100"/>
          <ac:spMkLst>
            <pc:docMk/>
            <pc:sldMk cId="0" sldId="271"/>
            <ac:spMk id="2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13.svg"/><Relationship Id="rId26" Type="http://schemas.openxmlformats.org/officeDocument/2006/relationships/image" Target="../media/image7.svg"/><Relationship Id="rId3" Type="http://schemas.openxmlformats.org/officeDocument/2006/relationships/image" Target="../media/image28.png"/><Relationship Id="rId21" Type="http://schemas.openxmlformats.org/officeDocument/2006/relationships/image" Target="../media/image1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12.png"/><Relationship Id="rId25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41.sv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7.sv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16.png"/><Relationship Id="rId28" Type="http://schemas.openxmlformats.org/officeDocument/2006/relationships/image" Target="../media/image43.svg"/><Relationship Id="rId10" Type="http://schemas.openxmlformats.org/officeDocument/2006/relationships/image" Target="../media/image35.svg"/><Relationship Id="rId19" Type="http://schemas.openxmlformats.org/officeDocument/2006/relationships/image" Target="../media/image14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19.svg"/><Relationship Id="rId27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59.png"/><Relationship Id="rId18" Type="http://schemas.openxmlformats.org/officeDocument/2006/relationships/image" Target="../media/image19.svg"/><Relationship Id="rId3" Type="http://schemas.openxmlformats.org/officeDocument/2006/relationships/image" Target="../media/image28.png"/><Relationship Id="rId21" Type="http://schemas.openxmlformats.org/officeDocument/2006/relationships/image" Target="../media/image61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18.png"/><Relationship Id="rId25" Type="http://schemas.openxmlformats.org/officeDocument/2006/relationships/image" Target="../media/image65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64.svg"/><Relationship Id="rId5" Type="http://schemas.openxmlformats.org/officeDocument/2006/relationships/image" Target="../media/image30.png"/><Relationship Id="rId15" Type="http://schemas.openxmlformats.org/officeDocument/2006/relationships/image" Target="../media/image12.png"/><Relationship Id="rId23" Type="http://schemas.openxmlformats.org/officeDocument/2006/relationships/image" Target="../media/image63.png"/><Relationship Id="rId10" Type="http://schemas.openxmlformats.org/officeDocument/2006/relationships/image" Target="../media/image35.svg"/><Relationship Id="rId19" Type="http://schemas.openxmlformats.org/officeDocument/2006/relationships/image" Target="../media/image14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60.svg"/><Relationship Id="rId22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59.png"/><Relationship Id="rId18" Type="http://schemas.openxmlformats.org/officeDocument/2006/relationships/image" Target="../media/image13.svg"/><Relationship Id="rId26" Type="http://schemas.openxmlformats.org/officeDocument/2006/relationships/image" Target="../media/image62.svg"/><Relationship Id="rId3" Type="http://schemas.openxmlformats.org/officeDocument/2006/relationships/image" Target="../media/image28.png"/><Relationship Id="rId21" Type="http://schemas.openxmlformats.org/officeDocument/2006/relationships/image" Target="../media/image1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12.png"/><Relationship Id="rId25" Type="http://schemas.openxmlformats.org/officeDocument/2006/relationships/image" Target="../media/image61.png"/><Relationship Id="rId2" Type="http://schemas.openxmlformats.org/officeDocument/2006/relationships/image" Target="../media/image1.png"/><Relationship Id="rId16" Type="http://schemas.openxmlformats.org/officeDocument/2006/relationships/image" Target="../media/image41.svg"/><Relationship Id="rId20" Type="http://schemas.openxmlformats.org/officeDocument/2006/relationships/image" Target="../media/image17.sv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5.sv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14.png"/><Relationship Id="rId28" Type="http://schemas.openxmlformats.org/officeDocument/2006/relationships/image" Target="../media/image11.svg"/><Relationship Id="rId10" Type="http://schemas.openxmlformats.org/officeDocument/2006/relationships/image" Target="../media/image35.svg"/><Relationship Id="rId19" Type="http://schemas.openxmlformats.org/officeDocument/2006/relationships/image" Target="../media/image16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60.svg"/><Relationship Id="rId22" Type="http://schemas.openxmlformats.org/officeDocument/2006/relationships/image" Target="../media/image19.svg"/><Relationship Id="rId27" Type="http://schemas.openxmlformats.org/officeDocument/2006/relationships/image" Target="../media/image10.png"/><Relationship Id="rId30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59.png"/><Relationship Id="rId18" Type="http://schemas.openxmlformats.org/officeDocument/2006/relationships/image" Target="../media/image13.svg"/><Relationship Id="rId26" Type="http://schemas.openxmlformats.org/officeDocument/2006/relationships/image" Target="../media/image69.png"/><Relationship Id="rId3" Type="http://schemas.openxmlformats.org/officeDocument/2006/relationships/image" Target="../media/image28.png"/><Relationship Id="rId21" Type="http://schemas.openxmlformats.org/officeDocument/2006/relationships/image" Target="../media/image14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12.png"/><Relationship Id="rId25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41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62.sv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61.png"/><Relationship Id="rId10" Type="http://schemas.openxmlformats.org/officeDocument/2006/relationships/image" Target="../media/image35.svg"/><Relationship Id="rId19" Type="http://schemas.openxmlformats.org/officeDocument/2006/relationships/image" Target="../media/image18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60.svg"/><Relationship Id="rId22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19.svg"/><Relationship Id="rId3" Type="http://schemas.openxmlformats.org/officeDocument/2006/relationships/image" Target="../media/image28.png"/><Relationship Id="rId21" Type="http://schemas.openxmlformats.org/officeDocument/2006/relationships/image" Target="../media/image10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18.png"/><Relationship Id="rId25" Type="http://schemas.openxmlformats.org/officeDocument/2006/relationships/image" Target="../media/image72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71.png"/><Relationship Id="rId5" Type="http://schemas.openxmlformats.org/officeDocument/2006/relationships/image" Target="../media/image30.png"/><Relationship Id="rId15" Type="http://schemas.openxmlformats.org/officeDocument/2006/relationships/image" Target="../media/image16.png"/><Relationship Id="rId23" Type="http://schemas.openxmlformats.org/officeDocument/2006/relationships/image" Target="../media/image70.png"/><Relationship Id="rId10" Type="http://schemas.openxmlformats.org/officeDocument/2006/relationships/image" Target="../media/image35.svg"/><Relationship Id="rId19" Type="http://schemas.openxmlformats.org/officeDocument/2006/relationships/image" Target="../media/image14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19.svg"/><Relationship Id="rId26" Type="http://schemas.openxmlformats.org/officeDocument/2006/relationships/image" Target="../media/image78.svg"/><Relationship Id="rId3" Type="http://schemas.openxmlformats.org/officeDocument/2006/relationships/image" Target="../media/image28.png"/><Relationship Id="rId21" Type="http://schemas.openxmlformats.org/officeDocument/2006/relationships/image" Target="../media/image73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18.png"/><Relationship Id="rId25" Type="http://schemas.openxmlformats.org/officeDocument/2006/relationships/image" Target="../media/image77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62.sv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76.svg"/><Relationship Id="rId5" Type="http://schemas.openxmlformats.org/officeDocument/2006/relationships/image" Target="../media/image30.png"/><Relationship Id="rId15" Type="http://schemas.openxmlformats.org/officeDocument/2006/relationships/image" Target="../media/image16.png"/><Relationship Id="rId23" Type="http://schemas.openxmlformats.org/officeDocument/2006/relationships/image" Target="../media/image75.png"/><Relationship Id="rId28" Type="http://schemas.openxmlformats.org/officeDocument/2006/relationships/image" Target="../media/image80.svg"/><Relationship Id="rId10" Type="http://schemas.openxmlformats.org/officeDocument/2006/relationships/image" Target="../media/image35.svg"/><Relationship Id="rId19" Type="http://schemas.openxmlformats.org/officeDocument/2006/relationships/image" Target="../media/image61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74.svg"/><Relationship Id="rId27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13.svg"/><Relationship Id="rId26" Type="http://schemas.openxmlformats.org/officeDocument/2006/relationships/image" Target="../media/image24.png"/><Relationship Id="rId3" Type="http://schemas.openxmlformats.org/officeDocument/2006/relationships/image" Target="../media/image30.png"/><Relationship Id="rId21" Type="http://schemas.openxmlformats.org/officeDocument/2006/relationships/image" Target="../media/image1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12.png"/><Relationship Id="rId25" Type="http://schemas.openxmlformats.org/officeDocument/2006/relationships/image" Target="../media/image82.png"/><Relationship Id="rId33" Type="http://schemas.openxmlformats.org/officeDocument/2006/relationships/image" Target="../media/image88.png"/><Relationship Id="rId2" Type="http://schemas.openxmlformats.org/officeDocument/2006/relationships/image" Target="../media/image1.png"/><Relationship Id="rId16" Type="http://schemas.openxmlformats.org/officeDocument/2006/relationships/image" Target="../media/image58.svg"/><Relationship Id="rId20" Type="http://schemas.openxmlformats.org/officeDocument/2006/relationships/image" Target="../media/image15.sv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6.png"/><Relationship Id="rId24" Type="http://schemas.openxmlformats.org/officeDocument/2006/relationships/image" Target="../media/image21.svg"/><Relationship Id="rId32" Type="http://schemas.openxmlformats.org/officeDocument/2006/relationships/image" Target="../media/image87.png"/><Relationship Id="rId5" Type="http://schemas.openxmlformats.org/officeDocument/2006/relationships/image" Target="../media/image28.png"/><Relationship Id="rId15" Type="http://schemas.openxmlformats.org/officeDocument/2006/relationships/image" Target="../media/image57.png"/><Relationship Id="rId23" Type="http://schemas.openxmlformats.org/officeDocument/2006/relationships/image" Target="../media/image20.png"/><Relationship Id="rId28" Type="http://schemas.openxmlformats.org/officeDocument/2006/relationships/image" Target="../media/image83.png"/><Relationship Id="rId10" Type="http://schemas.openxmlformats.org/officeDocument/2006/relationships/image" Target="../media/image35.svg"/><Relationship Id="rId19" Type="http://schemas.openxmlformats.org/officeDocument/2006/relationships/image" Target="../media/image14.png"/><Relationship Id="rId31" Type="http://schemas.openxmlformats.org/officeDocument/2006/relationships/image" Target="../media/image86.svg"/><Relationship Id="rId4" Type="http://schemas.openxmlformats.org/officeDocument/2006/relationships/image" Target="../media/image31.svg"/><Relationship Id="rId9" Type="http://schemas.openxmlformats.org/officeDocument/2006/relationships/image" Target="../media/image34.png"/><Relationship Id="rId14" Type="http://schemas.openxmlformats.org/officeDocument/2006/relationships/image" Target="../media/image45.svg"/><Relationship Id="rId22" Type="http://schemas.openxmlformats.org/officeDocument/2006/relationships/image" Target="../media/image19.svg"/><Relationship Id="rId27" Type="http://schemas.openxmlformats.org/officeDocument/2006/relationships/image" Target="../media/image25.svg"/><Relationship Id="rId30" Type="http://schemas.openxmlformats.org/officeDocument/2006/relationships/image" Target="../media/image85.png"/><Relationship Id="rId8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13.svg"/><Relationship Id="rId26" Type="http://schemas.openxmlformats.org/officeDocument/2006/relationships/image" Target="../media/image7.svg"/><Relationship Id="rId3" Type="http://schemas.openxmlformats.org/officeDocument/2006/relationships/image" Target="../media/image28.png"/><Relationship Id="rId21" Type="http://schemas.openxmlformats.org/officeDocument/2006/relationships/image" Target="../media/image1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12.png"/><Relationship Id="rId25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41.sv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7.sv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16.png"/><Relationship Id="rId28" Type="http://schemas.openxmlformats.org/officeDocument/2006/relationships/image" Target="../media/image43.svg"/><Relationship Id="rId10" Type="http://schemas.openxmlformats.org/officeDocument/2006/relationships/image" Target="../media/image35.svg"/><Relationship Id="rId19" Type="http://schemas.openxmlformats.org/officeDocument/2006/relationships/image" Target="../media/image14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19.svg"/><Relationship Id="rId27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6.png"/><Relationship Id="rId18" Type="http://schemas.openxmlformats.org/officeDocument/2006/relationships/image" Target="../media/image13.svg"/><Relationship Id="rId26" Type="http://schemas.openxmlformats.org/officeDocument/2006/relationships/image" Target="../media/image9.svg"/><Relationship Id="rId3" Type="http://schemas.openxmlformats.org/officeDocument/2006/relationships/image" Target="../media/image30.png"/><Relationship Id="rId21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5.svg"/><Relationship Id="rId17" Type="http://schemas.openxmlformats.org/officeDocument/2006/relationships/image" Target="../media/image12.png"/><Relationship Id="rId25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1.sv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4.png"/><Relationship Id="rId24" Type="http://schemas.openxmlformats.org/officeDocument/2006/relationships/image" Target="../media/image17.svg"/><Relationship Id="rId5" Type="http://schemas.openxmlformats.org/officeDocument/2006/relationships/image" Target="../media/image34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49.svg"/><Relationship Id="rId10" Type="http://schemas.openxmlformats.org/officeDocument/2006/relationships/image" Target="../media/image29.svg"/><Relationship Id="rId19" Type="http://schemas.openxmlformats.org/officeDocument/2006/relationships/image" Target="../media/image14.png"/><Relationship Id="rId4" Type="http://schemas.openxmlformats.org/officeDocument/2006/relationships/image" Target="../media/image31.svg"/><Relationship Id="rId9" Type="http://schemas.openxmlformats.org/officeDocument/2006/relationships/image" Target="../media/image28.png"/><Relationship Id="rId14" Type="http://schemas.openxmlformats.org/officeDocument/2006/relationships/image" Target="../media/image47.svg"/><Relationship Id="rId22" Type="http://schemas.openxmlformats.org/officeDocument/2006/relationships/image" Target="../media/image19.svg"/><Relationship Id="rId27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2.png"/><Relationship Id="rId18" Type="http://schemas.openxmlformats.org/officeDocument/2006/relationships/image" Target="../media/image13.svg"/><Relationship Id="rId26" Type="http://schemas.openxmlformats.org/officeDocument/2006/relationships/image" Target="../media/image55.png"/><Relationship Id="rId3" Type="http://schemas.openxmlformats.org/officeDocument/2006/relationships/image" Target="../media/image30.png"/><Relationship Id="rId21" Type="http://schemas.openxmlformats.org/officeDocument/2006/relationships/image" Target="../media/image14.png"/><Relationship Id="rId7" Type="http://schemas.openxmlformats.org/officeDocument/2006/relationships/image" Target="../media/image34.png"/><Relationship Id="rId12" Type="http://schemas.openxmlformats.org/officeDocument/2006/relationships/image" Target="../media/image29.svg"/><Relationship Id="rId17" Type="http://schemas.openxmlformats.org/officeDocument/2006/relationships/image" Target="../media/image12.png"/><Relationship Id="rId25" Type="http://schemas.openxmlformats.org/officeDocument/2006/relationships/image" Target="../media/image54.png"/><Relationship Id="rId2" Type="http://schemas.openxmlformats.org/officeDocument/2006/relationships/image" Target="../media/image1.png"/><Relationship Id="rId16" Type="http://schemas.openxmlformats.org/officeDocument/2006/relationships/image" Target="../media/image51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8.png"/><Relationship Id="rId24" Type="http://schemas.openxmlformats.org/officeDocument/2006/relationships/image" Target="../media/image53.svg"/><Relationship Id="rId5" Type="http://schemas.openxmlformats.org/officeDocument/2006/relationships/image" Target="../media/image32.png"/><Relationship Id="rId15" Type="http://schemas.openxmlformats.org/officeDocument/2006/relationships/image" Target="../media/image50.png"/><Relationship Id="rId23" Type="http://schemas.openxmlformats.org/officeDocument/2006/relationships/image" Target="../media/image52.png"/><Relationship Id="rId10" Type="http://schemas.openxmlformats.org/officeDocument/2006/relationships/image" Target="../media/image37.svg"/><Relationship Id="rId19" Type="http://schemas.openxmlformats.org/officeDocument/2006/relationships/image" Target="../media/image18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3.svg"/><Relationship Id="rId22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6.png"/><Relationship Id="rId18" Type="http://schemas.openxmlformats.org/officeDocument/2006/relationships/image" Target="../media/image13.svg"/><Relationship Id="rId26" Type="http://schemas.openxmlformats.org/officeDocument/2006/relationships/image" Target="../media/image9.svg"/><Relationship Id="rId3" Type="http://schemas.openxmlformats.org/officeDocument/2006/relationships/image" Target="../media/image30.png"/><Relationship Id="rId21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5.svg"/><Relationship Id="rId17" Type="http://schemas.openxmlformats.org/officeDocument/2006/relationships/image" Target="../media/image12.png"/><Relationship Id="rId25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1.sv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4.png"/><Relationship Id="rId24" Type="http://schemas.openxmlformats.org/officeDocument/2006/relationships/image" Target="../media/image17.svg"/><Relationship Id="rId5" Type="http://schemas.openxmlformats.org/officeDocument/2006/relationships/image" Target="../media/image34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10" Type="http://schemas.openxmlformats.org/officeDocument/2006/relationships/image" Target="../media/image29.svg"/><Relationship Id="rId19" Type="http://schemas.openxmlformats.org/officeDocument/2006/relationships/image" Target="../media/image14.png"/><Relationship Id="rId4" Type="http://schemas.openxmlformats.org/officeDocument/2006/relationships/image" Target="../media/image31.svg"/><Relationship Id="rId9" Type="http://schemas.openxmlformats.org/officeDocument/2006/relationships/image" Target="../media/image28.png"/><Relationship Id="rId14" Type="http://schemas.openxmlformats.org/officeDocument/2006/relationships/image" Target="../media/image47.svg"/><Relationship Id="rId22" Type="http://schemas.openxmlformats.org/officeDocument/2006/relationships/image" Target="../media/image19.svg"/><Relationship Id="rId27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26" Type="http://schemas.openxmlformats.org/officeDocument/2006/relationships/image" Target="../media/image15.svg"/><Relationship Id="rId3" Type="http://schemas.openxmlformats.org/officeDocument/2006/relationships/image" Target="../media/image30.png"/><Relationship Id="rId21" Type="http://schemas.openxmlformats.org/officeDocument/2006/relationships/image" Target="../media/image59.png"/><Relationship Id="rId7" Type="http://schemas.openxmlformats.org/officeDocument/2006/relationships/image" Target="../media/image42.png"/><Relationship Id="rId12" Type="http://schemas.openxmlformats.org/officeDocument/2006/relationships/image" Target="../media/image41.svg"/><Relationship Id="rId17" Type="http://schemas.openxmlformats.org/officeDocument/2006/relationships/image" Target="../media/image36.png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35.svg"/><Relationship Id="rId20" Type="http://schemas.openxmlformats.org/officeDocument/2006/relationships/image" Target="../media/image51.sv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40.png"/><Relationship Id="rId24" Type="http://schemas.openxmlformats.org/officeDocument/2006/relationships/image" Target="../media/image13.sv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image" Target="../media/image12.png"/><Relationship Id="rId28" Type="http://schemas.openxmlformats.org/officeDocument/2006/relationships/image" Target="../media/image19.svg"/><Relationship Id="rId10" Type="http://schemas.openxmlformats.org/officeDocument/2006/relationships/image" Target="../media/image58.svg"/><Relationship Id="rId19" Type="http://schemas.openxmlformats.org/officeDocument/2006/relationships/image" Target="../media/image50.png"/><Relationship Id="rId4" Type="http://schemas.openxmlformats.org/officeDocument/2006/relationships/image" Target="../media/image31.svg"/><Relationship Id="rId9" Type="http://schemas.openxmlformats.org/officeDocument/2006/relationships/image" Target="../media/image57.png"/><Relationship Id="rId14" Type="http://schemas.openxmlformats.org/officeDocument/2006/relationships/image" Target="../media/image33.svg"/><Relationship Id="rId22" Type="http://schemas.openxmlformats.org/officeDocument/2006/relationships/image" Target="../media/image60.svg"/><Relationship Id="rId27" Type="http://schemas.openxmlformats.org/officeDocument/2006/relationships/image" Target="../media/image18.png"/><Relationship Id="rId30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26" Type="http://schemas.openxmlformats.org/officeDocument/2006/relationships/image" Target="../media/image15.svg"/><Relationship Id="rId3" Type="http://schemas.openxmlformats.org/officeDocument/2006/relationships/image" Target="../media/image30.png"/><Relationship Id="rId21" Type="http://schemas.openxmlformats.org/officeDocument/2006/relationships/image" Target="../media/image59.png"/><Relationship Id="rId7" Type="http://schemas.openxmlformats.org/officeDocument/2006/relationships/image" Target="../media/image42.png"/><Relationship Id="rId12" Type="http://schemas.openxmlformats.org/officeDocument/2006/relationships/image" Target="../media/image41.svg"/><Relationship Id="rId17" Type="http://schemas.openxmlformats.org/officeDocument/2006/relationships/image" Target="../media/image36.png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35.svg"/><Relationship Id="rId20" Type="http://schemas.openxmlformats.org/officeDocument/2006/relationships/image" Target="../media/image51.sv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40.png"/><Relationship Id="rId24" Type="http://schemas.openxmlformats.org/officeDocument/2006/relationships/image" Target="../media/image13.sv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image" Target="../media/image12.png"/><Relationship Id="rId28" Type="http://schemas.openxmlformats.org/officeDocument/2006/relationships/image" Target="../media/image19.svg"/><Relationship Id="rId10" Type="http://schemas.openxmlformats.org/officeDocument/2006/relationships/image" Target="../media/image58.svg"/><Relationship Id="rId19" Type="http://schemas.openxmlformats.org/officeDocument/2006/relationships/image" Target="../media/image50.png"/><Relationship Id="rId4" Type="http://schemas.openxmlformats.org/officeDocument/2006/relationships/image" Target="../media/image31.svg"/><Relationship Id="rId9" Type="http://schemas.openxmlformats.org/officeDocument/2006/relationships/image" Target="../media/image57.png"/><Relationship Id="rId14" Type="http://schemas.openxmlformats.org/officeDocument/2006/relationships/image" Target="../media/image33.svg"/><Relationship Id="rId22" Type="http://schemas.openxmlformats.org/officeDocument/2006/relationships/image" Target="../media/image60.svg"/><Relationship Id="rId27" Type="http://schemas.openxmlformats.org/officeDocument/2006/relationships/image" Target="../media/image18.png"/><Relationship Id="rId30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4.png"/><Relationship Id="rId18" Type="http://schemas.openxmlformats.org/officeDocument/2006/relationships/image" Target="../media/image51.svg"/><Relationship Id="rId26" Type="http://schemas.openxmlformats.org/officeDocument/2006/relationships/image" Target="../media/image19.svg"/><Relationship Id="rId3" Type="http://schemas.openxmlformats.org/officeDocument/2006/relationships/image" Target="../media/image30.png"/><Relationship Id="rId21" Type="http://schemas.openxmlformats.org/officeDocument/2006/relationships/image" Target="../media/image12.png"/><Relationship Id="rId7" Type="http://schemas.openxmlformats.org/officeDocument/2006/relationships/image" Target="../media/image42.png"/><Relationship Id="rId12" Type="http://schemas.openxmlformats.org/officeDocument/2006/relationships/image" Target="../media/image33.svg"/><Relationship Id="rId17" Type="http://schemas.openxmlformats.org/officeDocument/2006/relationships/image" Target="../media/image50.png"/><Relationship Id="rId25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37.svg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24" Type="http://schemas.openxmlformats.org/officeDocument/2006/relationships/image" Target="../media/image15.sv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23" Type="http://schemas.openxmlformats.org/officeDocument/2006/relationships/image" Target="../media/image14.png"/><Relationship Id="rId28" Type="http://schemas.openxmlformats.org/officeDocument/2006/relationships/image" Target="../media/image17.svg"/><Relationship Id="rId10" Type="http://schemas.openxmlformats.org/officeDocument/2006/relationships/image" Target="../media/image58.svg"/><Relationship Id="rId19" Type="http://schemas.openxmlformats.org/officeDocument/2006/relationships/image" Target="../media/image59.png"/><Relationship Id="rId4" Type="http://schemas.openxmlformats.org/officeDocument/2006/relationships/image" Target="../media/image31.svg"/><Relationship Id="rId9" Type="http://schemas.openxmlformats.org/officeDocument/2006/relationships/image" Target="../media/image57.png"/><Relationship Id="rId14" Type="http://schemas.openxmlformats.org/officeDocument/2006/relationships/image" Target="../media/image35.svg"/><Relationship Id="rId22" Type="http://schemas.openxmlformats.org/officeDocument/2006/relationships/image" Target="../media/image13.svg"/><Relationship Id="rId27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4.png"/><Relationship Id="rId18" Type="http://schemas.openxmlformats.org/officeDocument/2006/relationships/image" Target="../media/image51.svg"/><Relationship Id="rId26" Type="http://schemas.openxmlformats.org/officeDocument/2006/relationships/image" Target="../media/image19.svg"/><Relationship Id="rId3" Type="http://schemas.openxmlformats.org/officeDocument/2006/relationships/image" Target="../media/image30.png"/><Relationship Id="rId21" Type="http://schemas.openxmlformats.org/officeDocument/2006/relationships/image" Target="../media/image12.png"/><Relationship Id="rId7" Type="http://schemas.openxmlformats.org/officeDocument/2006/relationships/image" Target="../media/image42.png"/><Relationship Id="rId12" Type="http://schemas.openxmlformats.org/officeDocument/2006/relationships/image" Target="../media/image33.svg"/><Relationship Id="rId17" Type="http://schemas.openxmlformats.org/officeDocument/2006/relationships/image" Target="../media/image50.png"/><Relationship Id="rId25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37.svg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24" Type="http://schemas.openxmlformats.org/officeDocument/2006/relationships/image" Target="../media/image15.sv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23" Type="http://schemas.openxmlformats.org/officeDocument/2006/relationships/image" Target="../media/image14.png"/><Relationship Id="rId28" Type="http://schemas.openxmlformats.org/officeDocument/2006/relationships/image" Target="../media/image17.svg"/><Relationship Id="rId10" Type="http://schemas.openxmlformats.org/officeDocument/2006/relationships/image" Target="../media/image58.svg"/><Relationship Id="rId19" Type="http://schemas.openxmlformats.org/officeDocument/2006/relationships/image" Target="../media/image59.png"/><Relationship Id="rId4" Type="http://schemas.openxmlformats.org/officeDocument/2006/relationships/image" Target="../media/image31.svg"/><Relationship Id="rId9" Type="http://schemas.openxmlformats.org/officeDocument/2006/relationships/image" Target="../media/image57.png"/><Relationship Id="rId14" Type="http://schemas.openxmlformats.org/officeDocument/2006/relationships/image" Target="../media/image35.svg"/><Relationship Id="rId22" Type="http://schemas.openxmlformats.org/officeDocument/2006/relationships/image" Target="../media/image13.svg"/><Relationship Id="rId2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84445" y="35471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828784" y="35470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4734" y="-235020"/>
            <a:ext cx="7381077" cy="422734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7" y="0"/>
                </a:lnTo>
                <a:lnTo>
                  <a:pt x="7381077" y="4227345"/>
                </a:lnTo>
                <a:lnTo>
                  <a:pt x="0" y="42273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42796" y="5130384"/>
            <a:ext cx="2735700" cy="1928668"/>
          </a:xfrm>
          <a:custGeom>
            <a:avLst/>
            <a:gdLst/>
            <a:ahLst/>
            <a:cxnLst/>
            <a:rect l="l" t="t" r="r" b="b"/>
            <a:pathLst>
              <a:path w="2735700" h="1928668">
                <a:moveTo>
                  <a:pt x="0" y="0"/>
                </a:moveTo>
                <a:lnTo>
                  <a:pt x="2735700" y="0"/>
                </a:lnTo>
                <a:lnTo>
                  <a:pt x="2735700" y="1928668"/>
                </a:lnTo>
                <a:lnTo>
                  <a:pt x="0" y="1928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0297" y="5297400"/>
            <a:ext cx="2636946" cy="2037041"/>
          </a:xfrm>
          <a:custGeom>
            <a:avLst/>
            <a:gdLst/>
            <a:ahLst/>
            <a:cxnLst/>
            <a:rect l="l" t="t" r="r" b="b"/>
            <a:pathLst>
              <a:path w="2636946" h="2037041">
                <a:moveTo>
                  <a:pt x="0" y="0"/>
                </a:moveTo>
                <a:lnTo>
                  <a:pt x="2636946" y="0"/>
                </a:lnTo>
                <a:lnTo>
                  <a:pt x="2636946" y="2037041"/>
                </a:lnTo>
                <a:lnTo>
                  <a:pt x="0" y="20370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97073" y="7854798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05529" y="7703957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03479">
            <a:off x="13588024" y="406135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965373">
            <a:off x="6157238" y="84369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842188">
            <a:off x="3951603" y="54982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83588">
            <a:off x="19861220" y="148920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71761">
            <a:off x="16465652" y="46089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99990">
            <a:off x="11125203" y="849449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9235583" y="38649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3380540" y="6010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855390">
            <a:off x="3705629" y="404634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-165303" y="38212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872711" y="271192"/>
            <a:ext cx="2466379" cy="2665046"/>
          </a:xfrm>
          <a:custGeom>
            <a:avLst/>
            <a:gdLst/>
            <a:ahLst/>
            <a:cxnLst/>
            <a:rect l="l" t="t" r="r" b="b"/>
            <a:pathLst>
              <a:path w="2466379" h="2665046">
                <a:moveTo>
                  <a:pt x="0" y="0"/>
                </a:moveTo>
                <a:lnTo>
                  <a:pt x="2466378" y="0"/>
                </a:lnTo>
                <a:lnTo>
                  <a:pt x="2466378" y="2665046"/>
                </a:lnTo>
                <a:lnTo>
                  <a:pt x="0" y="266504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30824" y="671205"/>
            <a:ext cx="1563736" cy="1541199"/>
          </a:xfrm>
          <a:custGeom>
            <a:avLst/>
            <a:gdLst/>
            <a:ahLst/>
            <a:cxnLst/>
            <a:rect l="l" t="t" r="r" b="b"/>
            <a:pathLst>
              <a:path w="1504419" h="1523813">
                <a:moveTo>
                  <a:pt x="0" y="0"/>
                </a:moveTo>
                <a:lnTo>
                  <a:pt x="1504419" y="0"/>
                </a:lnTo>
                <a:lnTo>
                  <a:pt x="1504419" y="1523813"/>
                </a:lnTo>
                <a:lnTo>
                  <a:pt x="0" y="152381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597625" y="55847"/>
            <a:ext cx="2028074" cy="2426829"/>
          </a:xfrm>
          <a:custGeom>
            <a:avLst/>
            <a:gdLst/>
            <a:ahLst/>
            <a:cxnLst/>
            <a:rect l="l" t="t" r="r" b="b"/>
            <a:pathLst>
              <a:path w="2028074" h="2426829">
                <a:moveTo>
                  <a:pt x="0" y="0"/>
                </a:moveTo>
                <a:lnTo>
                  <a:pt x="2028074" y="0"/>
                </a:lnTo>
                <a:lnTo>
                  <a:pt x="2028074" y="2426829"/>
                </a:lnTo>
                <a:lnTo>
                  <a:pt x="0" y="242682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380820" y="5150797"/>
            <a:ext cx="3105419" cy="2847549"/>
          </a:xfrm>
          <a:custGeom>
            <a:avLst/>
            <a:gdLst/>
            <a:ahLst/>
            <a:cxnLst/>
            <a:rect l="l" t="t" r="r" b="b"/>
            <a:pathLst>
              <a:path w="3105419" h="2847549">
                <a:moveTo>
                  <a:pt x="0" y="0"/>
                </a:moveTo>
                <a:lnTo>
                  <a:pt x="3105419" y="0"/>
                </a:lnTo>
                <a:lnTo>
                  <a:pt x="3105419" y="2847548"/>
                </a:lnTo>
                <a:lnTo>
                  <a:pt x="0" y="284754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4515989" y="3769657"/>
            <a:ext cx="8871538" cy="990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95"/>
              </a:lnSpc>
            </a:pPr>
            <a:r>
              <a:rPr lang="en-US" sz="6442" b="1" spc="64" dirty="0">
                <a:solidFill>
                  <a:srgbClr val="4DACC4"/>
                </a:solidFill>
                <a:latin typeface="Nunito Bold"/>
                <a:ea typeface="Nunito Bold"/>
                <a:cs typeface="Nunito Bold"/>
                <a:sym typeface="Nunito Bold"/>
              </a:rPr>
              <a:t>ВРТИЋ НИЈЕ ”БАУК”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195559" y="8378017"/>
            <a:ext cx="5460968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 b="1" spc="6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ЈПУ “ПЧЕЛИЦА” НИШ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647870" y="8917953"/>
            <a:ext cx="6571318" cy="1160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 spc="48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МАРИЈА БОСНИЋ, ПЕДАГОГ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400" b="1" spc="48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СОЊА СПАСИЋ, ПЕДАГОГ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400" b="1" spc="48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МИЉАНА ПОПОВИЋ, ПЕДАГОГ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215198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7116041"/>
            <a:ext cx="3089409" cy="2479251"/>
          </a:xfrm>
          <a:custGeom>
            <a:avLst/>
            <a:gdLst/>
            <a:ahLst/>
            <a:cxnLst/>
            <a:rect l="l" t="t" r="r" b="b"/>
            <a:pathLst>
              <a:path w="3089409" h="2479251">
                <a:moveTo>
                  <a:pt x="0" y="0"/>
                </a:moveTo>
                <a:lnTo>
                  <a:pt x="3089409" y="0"/>
                </a:lnTo>
                <a:lnTo>
                  <a:pt x="3089409" y="2479251"/>
                </a:lnTo>
                <a:lnTo>
                  <a:pt x="0" y="24792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61154" y="7198667"/>
            <a:ext cx="983493" cy="2579655"/>
          </a:xfrm>
          <a:custGeom>
            <a:avLst/>
            <a:gdLst/>
            <a:ahLst/>
            <a:cxnLst/>
            <a:rect l="l" t="t" r="r" b="b"/>
            <a:pathLst>
              <a:path w="983493" h="2579655">
                <a:moveTo>
                  <a:pt x="0" y="0"/>
                </a:moveTo>
                <a:lnTo>
                  <a:pt x="983493" y="0"/>
                </a:lnTo>
                <a:lnTo>
                  <a:pt x="983493" y="2579654"/>
                </a:lnTo>
                <a:lnTo>
                  <a:pt x="0" y="2579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99990">
            <a:off x="927868" y="324045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56101">
            <a:off x="475439" y="715253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485546">
            <a:off x="-113184" y="51687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03479">
            <a:off x="568224" y="8897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2842188">
            <a:off x="-71101" y="231356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959948" y="7323560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74354" y="6484469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189705" y="1643098"/>
            <a:ext cx="14489712" cy="5249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92"/>
              </a:lnSpc>
              <a:spcBef>
                <a:spcPct val="0"/>
              </a:spcBef>
            </a:pP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Све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ове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грешке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могу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утицати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то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како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ће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доживети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полазак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зато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битно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родитељи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буду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свесни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покушају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их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избегну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</a:p>
          <a:p>
            <a:pPr algn="ctr">
              <a:lnSpc>
                <a:spcPts val="4092"/>
              </a:lnSpc>
              <a:spcBef>
                <a:spcPct val="0"/>
              </a:spcBef>
            </a:pPr>
            <a:endParaRPr lang="en-US" sz="3300" b="1" spc="66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ctr">
              <a:lnSpc>
                <a:spcPts val="4092"/>
              </a:lnSpc>
              <a:spcBef>
                <a:spcPct val="0"/>
              </a:spcBef>
            </a:pPr>
            <a:r>
              <a:rPr lang="en-US" sz="3300" b="1" spc="66" dirty="0" err="1">
                <a:solidFill>
                  <a:srgbClr val="0097B2"/>
                </a:solidFill>
                <a:latin typeface="Nunito Bold"/>
                <a:ea typeface="Nunito Bold"/>
                <a:cs typeface="Nunito Bold"/>
                <a:sym typeface="Nunito Bold"/>
              </a:rPr>
              <a:t>Важно</a:t>
            </a:r>
            <a:r>
              <a:rPr lang="en-US" sz="3300" b="1" spc="66" dirty="0">
                <a:solidFill>
                  <a:srgbClr val="0097B2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97B2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3300" b="1" spc="66" dirty="0">
                <a:solidFill>
                  <a:srgbClr val="0097B2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97B2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3300" b="1" spc="66" dirty="0">
                <a:solidFill>
                  <a:srgbClr val="0097B2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97B2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родитељи</a:t>
            </a:r>
            <a:r>
              <a:rPr lang="en-US" sz="3300" b="1" spc="66" dirty="0">
                <a:solidFill>
                  <a:srgbClr val="0097B2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97B2"/>
                </a:solidFill>
                <a:latin typeface="Nunito Bold"/>
                <a:ea typeface="Nunito Bold"/>
                <a:cs typeface="Nunito Bold"/>
                <a:sym typeface="Nunito Bold"/>
              </a:rPr>
              <a:t>остану</a:t>
            </a:r>
            <a:r>
              <a:rPr lang="en-US" sz="3300" b="1" spc="66" dirty="0">
                <a:solidFill>
                  <a:srgbClr val="0097B2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97B2"/>
                </a:solidFill>
                <a:latin typeface="Nunito Bold"/>
                <a:ea typeface="Nunito Bold"/>
                <a:cs typeface="Nunito Bold"/>
                <a:sym typeface="Nunito Bold"/>
              </a:rPr>
              <a:t>стрпљиви</a:t>
            </a:r>
            <a:r>
              <a:rPr lang="en-US" sz="3300" b="1" spc="66" dirty="0">
                <a:solidFill>
                  <a:srgbClr val="0097B2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300" b="1" spc="66" dirty="0" err="1">
                <a:solidFill>
                  <a:srgbClr val="0097B2"/>
                </a:solidFill>
                <a:latin typeface="Nunito Bold"/>
                <a:ea typeface="Nunito Bold"/>
                <a:cs typeface="Nunito Bold"/>
                <a:sym typeface="Nunito Bold"/>
              </a:rPr>
              <a:t>подржавајући</a:t>
            </a:r>
            <a:endParaRPr lang="en-US" sz="3300" b="1" spc="66" dirty="0">
              <a:solidFill>
                <a:srgbClr val="0097B2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ctr">
              <a:lnSpc>
                <a:spcPts val="4092"/>
              </a:lnSpc>
              <a:spcBef>
                <a:spcPct val="0"/>
              </a:spcBef>
            </a:pP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постепено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прилагођавају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новој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ситуацији</a:t>
            </a:r>
            <a:r>
              <a:rPr lang="en-US" sz="3300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</a:p>
          <a:p>
            <a:pPr algn="ctr">
              <a:lnSpc>
                <a:spcPts val="4092"/>
              </a:lnSpc>
              <a:spcBef>
                <a:spcPct val="0"/>
              </a:spcBef>
            </a:pPr>
            <a:endParaRPr lang="en-US" sz="3300" b="1" spc="66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ctr">
              <a:lnSpc>
                <a:spcPts val="4092"/>
              </a:lnSpc>
              <a:spcBef>
                <a:spcPct val="0"/>
              </a:spcBef>
            </a:pP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Адаптација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процес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који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траје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, и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уз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добру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комуникацију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разумевање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љубав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може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бити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много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лакша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за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као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3300" b="1" spc="66" dirty="0" err="1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родитеља</a:t>
            </a:r>
            <a:r>
              <a:rPr lang="en-US" sz="3300" b="1" spc="66" dirty="0">
                <a:solidFill>
                  <a:srgbClr val="FF8080"/>
                </a:solidFill>
                <a:latin typeface="Nunito Bold"/>
                <a:ea typeface="Nunito Bold"/>
                <a:cs typeface="Nunito Bold"/>
                <a:sym typeface="Nunito Bold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14044" y="200024"/>
            <a:ext cx="13665580" cy="1199179"/>
            <a:chOff x="-199970" y="-23146"/>
            <a:chExt cx="3258809" cy="2609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58839" cy="237819"/>
            </a:xfrm>
            <a:custGeom>
              <a:avLst/>
              <a:gdLst/>
              <a:ahLst/>
              <a:cxnLst/>
              <a:rect l="l" t="t" r="r" b="b"/>
              <a:pathLst>
                <a:path w="3058839" h="237819">
                  <a:moveTo>
                    <a:pt x="9999" y="0"/>
                  </a:moveTo>
                  <a:lnTo>
                    <a:pt x="3048840" y="0"/>
                  </a:lnTo>
                  <a:cubicBezTo>
                    <a:pt x="3051492" y="0"/>
                    <a:pt x="3054035" y="1053"/>
                    <a:pt x="3055910" y="2929"/>
                  </a:cubicBezTo>
                  <a:cubicBezTo>
                    <a:pt x="3057785" y="4804"/>
                    <a:pt x="3058839" y="7347"/>
                    <a:pt x="3058839" y="9999"/>
                  </a:cubicBezTo>
                  <a:lnTo>
                    <a:pt x="3058839" y="227820"/>
                  </a:lnTo>
                  <a:cubicBezTo>
                    <a:pt x="3058839" y="230472"/>
                    <a:pt x="3057785" y="233015"/>
                    <a:pt x="3055910" y="234890"/>
                  </a:cubicBezTo>
                  <a:cubicBezTo>
                    <a:pt x="3054035" y="236766"/>
                    <a:pt x="3051492" y="237819"/>
                    <a:pt x="3048840" y="237819"/>
                  </a:cubicBezTo>
                  <a:lnTo>
                    <a:pt x="9999" y="237819"/>
                  </a:lnTo>
                  <a:cubicBezTo>
                    <a:pt x="7347" y="237819"/>
                    <a:pt x="4804" y="236766"/>
                    <a:pt x="2929" y="234890"/>
                  </a:cubicBezTo>
                  <a:cubicBezTo>
                    <a:pt x="1053" y="233015"/>
                    <a:pt x="0" y="230472"/>
                    <a:pt x="0" y="227820"/>
                  </a:cubicBezTo>
                  <a:lnTo>
                    <a:pt x="0" y="9999"/>
                  </a:lnTo>
                  <a:cubicBezTo>
                    <a:pt x="0" y="7347"/>
                    <a:pt x="1053" y="4804"/>
                    <a:pt x="2929" y="2929"/>
                  </a:cubicBezTo>
                  <a:cubicBezTo>
                    <a:pt x="4804" y="1053"/>
                    <a:pt x="7347" y="0"/>
                    <a:pt x="9999" y="0"/>
                  </a:cubicBezTo>
                  <a:close/>
                </a:path>
              </a:pathLst>
            </a:custGeom>
            <a:solidFill>
              <a:srgbClr val="F0B18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-199970" y="-23146"/>
              <a:ext cx="3258809" cy="260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sr-Cyrl-RS" sz="3999" b="1" dirty="0">
                  <a:solidFill>
                    <a:srgbClr val="F4FCF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    </a:t>
              </a:r>
              <a:r>
                <a:rPr lang="en-US" sz="3999" b="1" dirty="0">
                  <a:solidFill>
                    <a:srgbClr val="F4FCF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КАКО РОДИТЕЉ МОЖЕ ПОМОЋИ ДЕТЕТУ?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-343463" y="8272841"/>
            <a:ext cx="1812183" cy="1809328"/>
          </a:xfrm>
          <a:custGeom>
            <a:avLst/>
            <a:gdLst/>
            <a:ahLst/>
            <a:cxnLst/>
            <a:rect l="l" t="t" r="r" b="b"/>
            <a:pathLst>
              <a:path w="1354983" h="1625167">
                <a:moveTo>
                  <a:pt x="0" y="0"/>
                </a:moveTo>
                <a:lnTo>
                  <a:pt x="1354983" y="0"/>
                </a:lnTo>
                <a:lnTo>
                  <a:pt x="1354983" y="1625167"/>
                </a:lnTo>
                <a:lnTo>
                  <a:pt x="0" y="16251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956101">
            <a:off x="14728881" y="2148175"/>
            <a:ext cx="514010" cy="504241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4954912" y="568454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03479">
            <a:off x="15756393" y="8384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192837">
            <a:off x="12468897" y="951915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842188">
            <a:off x="2648126" y="212846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839600">
            <a:off x="7362460" y="8307449"/>
            <a:ext cx="2335592" cy="2609679"/>
          </a:xfrm>
          <a:custGeom>
            <a:avLst/>
            <a:gdLst/>
            <a:ahLst/>
            <a:cxnLst/>
            <a:rect l="l" t="t" r="r" b="b"/>
            <a:pathLst>
              <a:path w="2427039" h="2750186">
                <a:moveTo>
                  <a:pt x="0" y="0"/>
                </a:moveTo>
                <a:lnTo>
                  <a:pt x="2427039" y="0"/>
                </a:lnTo>
                <a:lnTo>
                  <a:pt x="2427039" y="2750186"/>
                </a:lnTo>
                <a:lnTo>
                  <a:pt x="0" y="27501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92106" y="1282954"/>
            <a:ext cx="15309449" cy="8263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2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2972"/>
              </a:lnSpc>
              <a:spcBef>
                <a:spcPct val="0"/>
              </a:spcBef>
            </a:pPr>
            <a:r>
              <a:rPr lang="en-US" sz="2400" b="1" spc="4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Припрема</a:t>
            </a:r>
            <a:r>
              <a:rPr lang="en-US" sz="2400" b="1" spc="4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400" b="1" spc="4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родитеља</a:t>
            </a:r>
            <a:r>
              <a:rPr lang="en-US" sz="2400" b="1" spc="4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400" b="1" spc="4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</a:t>
            </a:r>
            <a:r>
              <a:rPr lang="en-US" sz="2400" b="1" spc="4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400" b="1" spc="4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полазак</a:t>
            </a:r>
            <a:r>
              <a:rPr lang="en-US" sz="2400" b="1" spc="4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400" b="1" spc="4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детета</a:t>
            </a:r>
            <a:r>
              <a:rPr lang="en-US" sz="2400" b="1" spc="4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400" b="1" spc="4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</a:t>
            </a:r>
            <a:r>
              <a:rPr lang="en-US" sz="2400" b="1" spc="4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400" b="1" spc="4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2400" b="1" spc="4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400" b="1" spc="4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важан</a:t>
            </a:r>
            <a:r>
              <a:rPr lang="en-US" sz="2400" b="1" spc="4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400" b="1" spc="4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корак</a:t>
            </a:r>
            <a:r>
              <a:rPr lang="en-US" sz="2400" b="1" spc="4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400" b="1" spc="4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животу</a:t>
            </a:r>
            <a:r>
              <a:rPr lang="en-US" sz="2400" b="1" spc="4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400" b="1" spc="4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сваке</a:t>
            </a:r>
            <a:r>
              <a:rPr lang="en-US" sz="2400" b="1" spc="4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400" b="1" spc="4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породице</a:t>
            </a:r>
            <a:r>
              <a:rPr lang="en-US" sz="2400" b="1" spc="4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</a:p>
          <a:p>
            <a:pPr algn="ctr">
              <a:lnSpc>
                <a:spcPts val="2972"/>
              </a:lnSpc>
              <a:spcBef>
                <a:spcPct val="0"/>
              </a:spcBef>
            </a:pPr>
            <a:r>
              <a:rPr lang="en-US" sz="2800" b="1" spc="45" dirty="0" err="1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Ево</a:t>
            </a:r>
            <a:r>
              <a:rPr lang="en-US" sz="2800" b="1" spc="45" dirty="0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45" dirty="0" err="1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неколико</a:t>
            </a:r>
            <a:r>
              <a:rPr lang="en-US" sz="2800" b="1" spc="45" dirty="0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45" dirty="0" err="1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педагошких</a:t>
            </a:r>
            <a:r>
              <a:rPr lang="en-US" sz="2800" b="1" spc="45" dirty="0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45" dirty="0" err="1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савета</a:t>
            </a:r>
            <a:r>
              <a:rPr lang="en-US" sz="2800" b="1" spc="45" dirty="0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45" dirty="0" err="1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који</a:t>
            </a:r>
            <a:r>
              <a:rPr lang="en-US" sz="2800" b="1" spc="45" dirty="0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45" dirty="0" err="1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могу</a:t>
            </a:r>
            <a:r>
              <a:rPr lang="en-US" sz="2800" b="1" spc="45" dirty="0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45" dirty="0" err="1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помоћи</a:t>
            </a:r>
            <a:r>
              <a:rPr lang="en-US" sz="2800" b="1" spc="45" dirty="0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45" dirty="0" err="1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родитељима</a:t>
            </a:r>
            <a:r>
              <a:rPr lang="en-US" sz="2800" b="1" spc="45" dirty="0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</a:p>
          <a:p>
            <a:pPr algn="just">
              <a:lnSpc>
                <a:spcPts val="2972"/>
              </a:lnSpc>
              <a:spcBef>
                <a:spcPct val="0"/>
              </a:spcBef>
            </a:pPr>
            <a:endParaRPr lang="en-US" sz="2286" b="1" spc="45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79583" lvl="1" indent="-289792" algn="just">
              <a:lnSpc>
                <a:spcPts val="3489"/>
              </a:lnSpc>
              <a:buFont typeface="Arial"/>
              <a:buChar char="•"/>
            </a:pPr>
            <a:r>
              <a:rPr lang="en-US" sz="2800" b="1" spc="53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Разговор</a:t>
            </a:r>
            <a:r>
              <a:rPr lang="en-US" sz="2800" b="1" spc="53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о </a:t>
            </a:r>
            <a:r>
              <a:rPr lang="en-US" sz="2800" b="1" spc="53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вртићу</a:t>
            </a:r>
            <a:r>
              <a:rPr lang="en-US" sz="2800" b="1" spc="53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  <a:r>
              <a:rPr lang="en-US" sz="2800" b="1" spc="53" dirty="0">
                <a:solidFill>
                  <a:srgbClr val="5E17EB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Почните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разговарате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с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дететом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о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томе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шта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шта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може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очекивати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какве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активности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ће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имати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Објасните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им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ће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упознати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нову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децу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васпитаче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3229"/>
              </a:lnSpc>
            </a:pPr>
            <a:endParaRPr lang="en-US" sz="2800" b="1" spc="53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01172" lvl="1" indent="-300586" algn="just">
              <a:lnSpc>
                <a:spcPts val="3619"/>
              </a:lnSpc>
              <a:buFont typeface="Arial"/>
              <a:buChar char="•"/>
            </a:pPr>
            <a:r>
              <a:rPr lang="en-US" sz="2800" b="1" spc="55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Посета</a:t>
            </a:r>
            <a:r>
              <a:rPr lang="en-US" sz="2800" b="1" spc="55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вртићу</a:t>
            </a:r>
            <a:r>
              <a:rPr lang="en-US" sz="2800" b="1" spc="55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5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постепено</a:t>
            </a:r>
            <a:r>
              <a:rPr lang="en-US" sz="2800" b="1" spc="55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упознавање</a:t>
            </a:r>
            <a:r>
              <a:rPr lang="en-US" sz="2800" b="1" spc="55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Пре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самог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поласка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покушајте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упознате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васпитачима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Можете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организовати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кратке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сусрете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или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посетити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заједно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како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би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видело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простор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упознало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особље</a:t>
            </a:r>
            <a:r>
              <a:rPr lang="en-US" sz="2800" b="1" spc="5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3489"/>
              </a:lnSpc>
            </a:pPr>
            <a:endParaRPr lang="en-US" sz="2800" b="1" spc="55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79583" lvl="1" indent="-289792" algn="just">
              <a:lnSpc>
                <a:spcPts val="3489"/>
              </a:lnSpc>
              <a:buFont typeface="Arial"/>
              <a:buChar char="•"/>
            </a:pPr>
            <a:r>
              <a:rPr lang="en-US" sz="2800" b="1" spc="53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Промена</a:t>
            </a:r>
            <a:r>
              <a:rPr lang="en-US" sz="2800" b="1" spc="53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рутине</a:t>
            </a:r>
            <a:r>
              <a:rPr lang="en-US" sz="2800" b="1" spc="53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Промените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дневну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рутину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како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бисте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припремили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нови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распоред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Обавезно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укључите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време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игру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учење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одмор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Успоставите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структуриран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распоред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код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куће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</a:p>
          <a:p>
            <a:pPr algn="just">
              <a:lnSpc>
                <a:spcPts val="3489"/>
              </a:lnSpc>
            </a:pPr>
            <a:endParaRPr lang="en-US" sz="2800" b="1" spc="53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79583" lvl="1" indent="-289792" algn="just">
              <a:lnSpc>
                <a:spcPts val="3489"/>
              </a:lnSpc>
              <a:buFont typeface="Arial"/>
              <a:buChar char="•"/>
            </a:pPr>
            <a:r>
              <a:rPr lang="en-US" sz="2800" b="1" spc="53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Охрабривање</a:t>
            </a:r>
            <a:r>
              <a:rPr lang="en-US" sz="2800" b="1" spc="53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независности</a:t>
            </a:r>
            <a:r>
              <a:rPr lang="en-US" sz="2800" b="1" spc="53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: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Подстичите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буде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самостално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малим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задацима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код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куће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као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што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су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облачење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или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самостално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играње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Ово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ће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му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дати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самопоуздање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новој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средини</a:t>
            </a:r>
            <a:r>
              <a:rPr lang="en-US" sz="2800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</p:txBody>
      </p:sp>
      <p:sp>
        <p:nvSpPr>
          <p:cNvPr id="21" name="Freeform 21"/>
          <p:cNvSpPr/>
          <p:nvPr/>
        </p:nvSpPr>
        <p:spPr>
          <a:xfrm>
            <a:off x="233677" y="-38888"/>
            <a:ext cx="2057239" cy="2033464"/>
          </a:xfrm>
          <a:custGeom>
            <a:avLst/>
            <a:gdLst/>
            <a:ahLst/>
            <a:cxnLst/>
            <a:rect l="l" t="t" r="r" b="b"/>
            <a:pathLst>
              <a:path w="1743435" h="1833440">
                <a:moveTo>
                  <a:pt x="0" y="0"/>
                </a:moveTo>
                <a:lnTo>
                  <a:pt x="1743435" y="0"/>
                </a:lnTo>
                <a:lnTo>
                  <a:pt x="1743435" y="1833440"/>
                </a:lnTo>
                <a:lnTo>
                  <a:pt x="0" y="183344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796771" y="7988246"/>
            <a:ext cx="1648672" cy="2186678"/>
          </a:xfrm>
          <a:custGeom>
            <a:avLst/>
            <a:gdLst/>
            <a:ahLst/>
            <a:cxnLst/>
            <a:rect l="l" t="t" r="r" b="b"/>
            <a:pathLst>
              <a:path w="1196749" h="1661189">
                <a:moveTo>
                  <a:pt x="0" y="0"/>
                </a:moveTo>
                <a:lnTo>
                  <a:pt x="1196748" y="0"/>
                </a:lnTo>
                <a:lnTo>
                  <a:pt x="1196748" y="1661190"/>
                </a:lnTo>
                <a:lnTo>
                  <a:pt x="0" y="166119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630571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5287847" y="2048892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5236685" y="4045069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245152" y="4388984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25018" y="2024054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410942" y="-154226"/>
            <a:ext cx="12829551" cy="1324583"/>
            <a:chOff x="0" y="-32969"/>
            <a:chExt cx="3058839" cy="2707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58839" cy="237819"/>
            </a:xfrm>
            <a:custGeom>
              <a:avLst/>
              <a:gdLst/>
              <a:ahLst/>
              <a:cxnLst/>
              <a:rect l="l" t="t" r="r" b="b"/>
              <a:pathLst>
                <a:path w="3058839" h="237819">
                  <a:moveTo>
                    <a:pt x="9999" y="0"/>
                  </a:moveTo>
                  <a:lnTo>
                    <a:pt x="3048840" y="0"/>
                  </a:lnTo>
                  <a:cubicBezTo>
                    <a:pt x="3051492" y="0"/>
                    <a:pt x="3054035" y="1053"/>
                    <a:pt x="3055910" y="2929"/>
                  </a:cubicBezTo>
                  <a:cubicBezTo>
                    <a:pt x="3057785" y="4804"/>
                    <a:pt x="3058839" y="7347"/>
                    <a:pt x="3058839" y="9999"/>
                  </a:cubicBezTo>
                  <a:lnTo>
                    <a:pt x="3058839" y="227820"/>
                  </a:lnTo>
                  <a:cubicBezTo>
                    <a:pt x="3058839" y="230472"/>
                    <a:pt x="3057785" y="233015"/>
                    <a:pt x="3055910" y="234890"/>
                  </a:cubicBezTo>
                  <a:cubicBezTo>
                    <a:pt x="3054035" y="236766"/>
                    <a:pt x="3051492" y="237819"/>
                    <a:pt x="3048840" y="237819"/>
                  </a:cubicBezTo>
                  <a:lnTo>
                    <a:pt x="9999" y="237819"/>
                  </a:lnTo>
                  <a:cubicBezTo>
                    <a:pt x="7347" y="237819"/>
                    <a:pt x="4804" y="236766"/>
                    <a:pt x="2929" y="234890"/>
                  </a:cubicBezTo>
                  <a:cubicBezTo>
                    <a:pt x="1053" y="233015"/>
                    <a:pt x="0" y="230472"/>
                    <a:pt x="0" y="227820"/>
                  </a:cubicBezTo>
                  <a:lnTo>
                    <a:pt x="0" y="9999"/>
                  </a:lnTo>
                  <a:cubicBezTo>
                    <a:pt x="0" y="7347"/>
                    <a:pt x="1053" y="4804"/>
                    <a:pt x="2929" y="2929"/>
                  </a:cubicBezTo>
                  <a:cubicBezTo>
                    <a:pt x="4804" y="1053"/>
                    <a:pt x="7347" y="0"/>
                    <a:pt x="9999" y="0"/>
                  </a:cubicBezTo>
                  <a:close/>
                </a:path>
              </a:pathLst>
            </a:custGeom>
            <a:solidFill>
              <a:srgbClr val="F0B18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2969"/>
              <a:ext cx="3058839" cy="270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b="1" dirty="0">
                  <a:solidFill>
                    <a:srgbClr val="F4FCF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КАКО РОДИТЕЉ МОЖЕ ПОМОЋИ ДЕТЕТУ? 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5781536" y="7045"/>
            <a:ext cx="1252064" cy="1501726"/>
          </a:xfrm>
          <a:custGeom>
            <a:avLst/>
            <a:gdLst/>
            <a:ahLst/>
            <a:cxnLst/>
            <a:rect l="l" t="t" r="r" b="b"/>
            <a:pathLst>
              <a:path w="1252064" h="1501726">
                <a:moveTo>
                  <a:pt x="0" y="0"/>
                </a:moveTo>
                <a:lnTo>
                  <a:pt x="1252063" y="0"/>
                </a:lnTo>
                <a:lnTo>
                  <a:pt x="1252063" y="1501725"/>
                </a:lnTo>
                <a:lnTo>
                  <a:pt x="0" y="15017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603" y="4176952"/>
            <a:ext cx="771581" cy="2023818"/>
          </a:xfrm>
          <a:custGeom>
            <a:avLst/>
            <a:gdLst/>
            <a:ahLst/>
            <a:cxnLst/>
            <a:rect l="l" t="t" r="r" b="b"/>
            <a:pathLst>
              <a:path w="771581" h="2023818">
                <a:moveTo>
                  <a:pt x="0" y="0"/>
                </a:moveTo>
                <a:lnTo>
                  <a:pt x="771580" y="0"/>
                </a:lnTo>
                <a:lnTo>
                  <a:pt x="771580" y="2023817"/>
                </a:lnTo>
                <a:lnTo>
                  <a:pt x="0" y="20238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56101">
            <a:off x="13178998" y="2089618"/>
            <a:ext cx="514010" cy="48928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485546">
            <a:off x="1328242" y="5054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4678237" y="77669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842188">
            <a:off x="2648126" y="77669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839600">
            <a:off x="7315276" y="8543510"/>
            <a:ext cx="1783510" cy="2020974"/>
          </a:xfrm>
          <a:custGeom>
            <a:avLst/>
            <a:gdLst/>
            <a:ahLst/>
            <a:cxnLst/>
            <a:rect l="l" t="t" r="r" b="b"/>
            <a:pathLst>
              <a:path w="1783510" h="2020974">
                <a:moveTo>
                  <a:pt x="0" y="0"/>
                </a:moveTo>
                <a:lnTo>
                  <a:pt x="1783510" y="0"/>
                </a:lnTo>
                <a:lnTo>
                  <a:pt x="1783510" y="2020974"/>
                </a:lnTo>
                <a:lnTo>
                  <a:pt x="0" y="202097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080376" y="7752351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8"/>
                </a:lnTo>
                <a:lnTo>
                  <a:pt x="0" y="223638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50928" y="1533502"/>
            <a:ext cx="15328266" cy="7956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3544" lvl="1" indent="-276772" algn="just">
              <a:lnSpc>
                <a:spcPts val="3333"/>
              </a:lnSpc>
              <a:buFont typeface="Arial"/>
              <a:buChar char="•"/>
            </a:pPr>
            <a:r>
              <a:rPr lang="en-US" sz="2800" b="1" spc="51" dirty="0" err="1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Упознавање</a:t>
            </a:r>
            <a:r>
              <a:rPr lang="en-US" sz="2800" b="1" spc="51" dirty="0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правила</a:t>
            </a:r>
            <a:r>
              <a:rPr lang="en-US" sz="2800" b="1" spc="51" dirty="0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  <a:r>
              <a:rPr lang="en-US" sz="2800" b="1" spc="51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Разговарајте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дететом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о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правилима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рутинама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вртићу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Објасните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му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како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ће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изгледати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дан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шта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њега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очекује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3333"/>
              </a:lnSpc>
            </a:pPr>
            <a:endParaRPr lang="en-US" sz="2800" b="1" spc="51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53544" lvl="1" indent="-276772" algn="just">
              <a:lnSpc>
                <a:spcPts val="3333"/>
              </a:lnSpc>
              <a:buFont typeface="Arial"/>
              <a:buChar char="•"/>
            </a:pPr>
            <a:r>
              <a:rPr lang="en-US" sz="2800" b="1" spc="51" dirty="0" err="1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Игра</a:t>
            </a:r>
            <a:r>
              <a:rPr lang="en-US" sz="2800" b="1" spc="51" dirty="0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улога</a:t>
            </a:r>
            <a:r>
              <a:rPr lang="en-US" sz="2800" b="1" spc="51" dirty="0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Играјте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с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дететом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тако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што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ћете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имитирати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ситуације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из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пример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можете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претварати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васпитачи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организујете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игре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Ово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може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помоћи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детету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разуме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улогу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васпитача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навикне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нову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средину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3333"/>
              </a:lnSpc>
            </a:pPr>
            <a:endParaRPr lang="en-US" sz="2800" b="1" spc="51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53544" lvl="1" indent="-276772" algn="just">
              <a:lnSpc>
                <a:spcPts val="3333"/>
              </a:lnSpc>
              <a:buFont typeface="Arial"/>
              <a:buChar char="•"/>
            </a:pPr>
            <a:r>
              <a:rPr lang="en-US" sz="2800" b="1" spc="51" dirty="0" err="1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Откривање</a:t>
            </a:r>
            <a:r>
              <a:rPr lang="en-US" sz="2800" b="1" spc="51" dirty="0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интересовања</a:t>
            </a:r>
            <a:r>
              <a:rPr lang="en-US" sz="2800" b="1" spc="51" dirty="0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Подстичите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експериментише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различитим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активностима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што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су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сликање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певање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или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играње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спортова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што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ће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му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помоћи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развије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интересовања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3333"/>
              </a:lnSpc>
            </a:pPr>
            <a:endParaRPr lang="en-US" sz="2800" b="1" spc="51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53544" lvl="1" indent="-276772" algn="just">
              <a:lnSpc>
                <a:spcPts val="3333"/>
              </a:lnSpc>
              <a:buFont typeface="Arial"/>
              <a:buChar char="•"/>
            </a:pPr>
            <a:r>
              <a:rPr lang="en-US" sz="2800" b="1" spc="51" dirty="0" err="1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Постепено</a:t>
            </a:r>
            <a:r>
              <a:rPr lang="en-US" sz="2800" b="1" spc="51" dirty="0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одвајање</a:t>
            </a:r>
            <a:r>
              <a:rPr lang="en-US" sz="2800" b="1" spc="51" dirty="0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Ако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могуће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почните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краћим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одвајањем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како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навикло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идеју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ћете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бити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одвојени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неко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време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(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одлазак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код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баке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деке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или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најближе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родбине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).</a:t>
            </a:r>
          </a:p>
          <a:p>
            <a:pPr algn="just">
              <a:lnSpc>
                <a:spcPts val="3333"/>
              </a:lnSpc>
            </a:pPr>
            <a:endParaRPr lang="en-US" sz="2800" b="1" spc="51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53544" lvl="1" indent="-276772" algn="just">
              <a:lnSpc>
                <a:spcPts val="3333"/>
              </a:lnSpc>
              <a:buFont typeface="Arial"/>
              <a:buChar char="•"/>
            </a:pPr>
            <a:r>
              <a:rPr lang="en-US" sz="2800" b="1" spc="51" dirty="0" err="1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Припрема</a:t>
            </a:r>
            <a:r>
              <a:rPr lang="en-US" sz="2800" b="1" spc="51" dirty="0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ствари</a:t>
            </a:r>
            <a:r>
              <a:rPr lang="en-US" sz="2800" b="1" spc="51" dirty="0">
                <a:solidFill>
                  <a:srgbClr val="E9484A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Заједно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спакујте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ранчић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свим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потребним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стварима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(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попут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играчака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резервне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одеће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,...) и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симболички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означите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ранчић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(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цртежом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симболом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стикером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,...) .</a:t>
            </a:r>
          </a:p>
          <a:p>
            <a:pPr algn="just">
              <a:lnSpc>
                <a:spcPts val="2513"/>
              </a:lnSpc>
            </a:pPr>
            <a:endParaRPr lang="en-US" sz="2563" b="1" spc="51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2905131" y="9446221"/>
            <a:ext cx="897041" cy="698571"/>
          </a:xfrm>
          <a:custGeom>
            <a:avLst/>
            <a:gdLst/>
            <a:ahLst/>
            <a:cxnLst/>
            <a:rect l="l" t="t" r="r" b="b"/>
            <a:pathLst>
              <a:path w="897041" h="698571">
                <a:moveTo>
                  <a:pt x="0" y="0"/>
                </a:moveTo>
                <a:lnTo>
                  <a:pt x="897042" y="0"/>
                </a:lnTo>
                <a:lnTo>
                  <a:pt x="897042" y="698571"/>
                </a:lnTo>
                <a:lnTo>
                  <a:pt x="0" y="69857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2900152" y="9293821"/>
            <a:ext cx="752600" cy="779706"/>
          </a:xfrm>
          <a:custGeom>
            <a:avLst/>
            <a:gdLst/>
            <a:ahLst/>
            <a:cxnLst/>
            <a:rect l="l" t="t" r="r" b="b"/>
            <a:pathLst>
              <a:path w="752600" h="779706">
                <a:moveTo>
                  <a:pt x="0" y="0"/>
                </a:moveTo>
                <a:lnTo>
                  <a:pt x="752600" y="0"/>
                </a:lnTo>
                <a:lnTo>
                  <a:pt x="752600" y="779706"/>
                </a:lnTo>
                <a:lnTo>
                  <a:pt x="0" y="779706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5033712" y="2018152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4901233" y="4641891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137124" y="2861236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048000" y="114300"/>
            <a:ext cx="12254465" cy="1138335"/>
            <a:chOff x="0" y="0"/>
            <a:chExt cx="3058839" cy="2378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58839" cy="237819"/>
            </a:xfrm>
            <a:custGeom>
              <a:avLst/>
              <a:gdLst/>
              <a:ahLst/>
              <a:cxnLst/>
              <a:rect l="l" t="t" r="r" b="b"/>
              <a:pathLst>
                <a:path w="3058839" h="237819">
                  <a:moveTo>
                    <a:pt x="9999" y="0"/>
                  </a:moveTo>
                  <a:lnTo>
                    <a:pt x="3048840" y="0"/>
                  </a:lnTo>
                  <a:cubicBezTo>
                    <a:pt x="3051492" y="0"/>
                    <a:pt x="3054035" y="1053"/>
                    <a:pt x="3055910" y="2929"/>
                  </a:cubicBezTo>
                  <a:cubicBezTo>
                    <a:pt x="3057785" y="4804"/>
                    <a:pt x="3058839" y="7347"/>
                    <a:pt x="3058839" y="9999"/>
                  </a:cubicBezTo>
                  <a:lnTo>
                    <a:pt x="3058839" y="227820"/>
                  </a:lnTo>
                  <a:cubicBezTo>
                    <a:pt x="3058839" y="230472"/>
                    <a:pt x="3057785" y="233015"/>
                    <a:pt x="3055910" y="234890"/>
                  </a:cubicBezTo>
                  <a:cubicBezTo>
                    <a:pt x="3054035" y="236766"/>
                    <a:pt x="3051492" y="237819"/>
                    <a:pt x="3048840" y="237819"/>
                  </a:cubicBezTo>
                  <a:lnTo>
                    <a:pt x="9999" y="237819"/>
                  </a:lnTo>
                  <a:cubicBezTo>
                    <a:pt x="7347" y="237819"/>
                    <a:pt x="4804" y="236766"/>
                    <a:pt x="2929" y="234890"/>
                  </a:cubicBezTo>
                  <a:cubicBezTo>
                    <a:pt x="1053" y="233015"/>
                    <a:pt x="0" y="230472"/>
                    <a:pt x="0" y="227820"/>
                  </a:cubicBezTo>
                  <a:lnTo>
                    <a:pt x="0" y="9999"/>
                  </a:lnTo>
                  <a:cubicBezTo>
                    <a:pt x="0" y="7347"/>
                    <a:pt x="1053" y="4804"/>
                    <a:pt x="2929" y="2929"/>
                  </a:cubicBezTo>
                  <a:cubicBezTo>
                    <a:pt x="4804" y="1053"/>
                    <a:pt x="7347" y="0"/>
                    <a:pt x="9999" y="0"/>
                  </a:cubicBezTo>
                  <a:close/>
                </a:path>
              </a:pathLst>
            </a:custGeom>
            <a:solidFill>
              <a:srgbClr val="F0B18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3058839" cy="304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b="1" dirty="0">
                  <a:solidFill>
                    <a:srgbClr val="F4FCF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КАКО РОДИТЕЉ МОЖЕ ПОМОЋИ ДЕТЕТУ? 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5877687" y="111826"/>
            <a:ext cx="1252064" cy="1501726"/>
          </a:xfrm>
          <a:custGeom>
            <a:avLst/>
            <a:gdLst/>
            <a:ahLst/>
            <a:cxnLst/>
            <a:rect l="l" t="t" r="r" b="b"/>
            <a:pathLst>
              <a:path w="1252064" h="1501726">
                <a:moveTo>
                  <a:pt x="0" y="0"/>
                </a:moveTo>
                <a:lnTo>
                  <a:pt x="1252063" y="0"/>
                </a:lnTo>
                <a:lnTo>
                  <a:pt x="1252063" y="1501725"/>
                </a:lnTo>
                <a:lnTo>
                  <a:pt x="0" y="15017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8475" y="7365906"/>
            <a:ext cx="771581" cy="2023818"/>
          </a:xfrm>
          <a:custGeom>
            <a:avLst/>
            <a:gdLst/>
            <a:ahLst/>
            <a:cxnLst/>
            <a:rect l="l" t="t" r="r" b="b"/>
            <a:pathLst>
              <a:path w="771581" h="2023818">
                <a:moveTo>
                  <a:pt x="0" y="0"/>
                </a:moveTo>
                <a:lnTo>
                  <a:pt x="771580" y="0"/>
                </a:lnTo>
                <a:lnTo>
                  <a:pt x="771580" y="2023817"/>
                </a:lnTo>
                <a:lnTo>
                  <a:pt x="0" y="20238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56101">
            <a:off x="1379" y="462870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4621073" y="2967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842188">
            <a:off x="2648126" y="77669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839600">
            <a:off x="7460365" y="8222551"/>
            <a:ext cx="2427039" cy="2750186"/>
          </a:xfrm>
          <a:custGeom>
            <a:avLst/>
            <a:gdLst/>
            <a:ahLst/>
            <a:cxnLst/>
            <a:rect l="l" t="t" r="r" b="b"/>
            <a:pathLst>
              <a:path w="2427039" h="2750186">
                <a:moveTo>
                  <a:pt x="0" y="0"/>
                </a:moveTo>
                <a:lnTo>
                  <a:pt x="2427039" y="0"/>
                </a:lnTo>
                <a:lnTo>
                  <a:pt x="2427039" y="2750186"/>
                </a:lnTo>
                <a:lnTo>
                  <a:pt x="0" y="275018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914267" y="1522481"/>
            <a:ext cx="15529884" cy="7002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17559" lvl="1" indent="-308780" algn="just">
              <a:lnSpc>
                <a:spcPts val="3718"/>
              </a:lnSpc>
              <a:buFont typeface="Arial"/>
              <a:buChar char="•"/>
            </a:pPr>
            <a:r>
              <a:rPr lang="en-US" sz="2860" b="1" spc="57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Развијање</a:t>
            </a:r>
            <a:r>
              <a:rPr lang="en-US" sz="2860" b="1" spc="57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самосталности</a:t>
            </a:r>
            <a:r>
              <a:rPr lang="en-US" sz="2860" b="1" spc="57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Подстичите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буде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самостално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свакодневним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активностима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као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што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су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облачење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храњење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основне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хигијенске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навике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3718"/>
              </a:lnSpc>
            </a:pPr>
            <a:endParaRPr lang="en-US" sz="2860" b="1" spc="57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17559" lvl="1" indent="-308780" algn="just">
              <a:lnSpc>
                <a:spcPts val="3718"/>
              </a:lnSpc>
              <a:buFont typeface="Arial"/>
              <a:buChar char="•"/>
            </a:pPr>
            <a:r>
              <a:rPr lang="en-US" sz="2860" b="1" spc="57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Потпора</a:t>
            </a:r>
            <a:r>
              <a:rPr lang="en-US" sz="2860" b="1" spc="57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60" b="1" spc="57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охрабривање</a:t>
            </a:r>
            <a:r>
              <a:rPr lang="en-US" sz="2860" b="1" spc="57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Подржавајте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новим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изазовима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охрабрујте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га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буде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отворено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пријатељски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настројено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према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новим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вршњацима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одраслима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3718"/>
              </a:lnSpc>
            </a:pPr>
            <a:endParaRPr lang="en-US" sz="2860" b="1" spc="57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17559" lvl="1" indent="-308780" algn="just">
              <a:lnSpc>
                <a:spcPts val="3718"/>
              </a:lnSpc>
              <a:buFont typeface="Arial"/>
              <a:buChar char="•"/>
            </a:pPr>
            <a:r>
              <a:rPr lang="en-US" sz="2860" b="1" spc="57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Поткрепљивање</a:t>
            </a:r>
            <a:r>
              <a:rPr lang="en-US" sz="2860" b="1" spc="57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60" b="1" spc="57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охрабривање</a:t>
            </a:r>
            <a:r>
              <a:rPr lang="en-US" sz="2860" b="1" spc="57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Похвалите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сваки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корак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напред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било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питању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упознавање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нових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другара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или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учење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нових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ствари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Похваљујте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позитивно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понашање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Ово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ће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му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помоћи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развије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позитиван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однос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према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васпитачима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вртићу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3718"/>
              </a:lnSpc>
            </a:pPr>
            <a:endParaRPr lang="en-US" sz="2860" b="1" spc="57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17559" lvl="1" indent="-308780" algn="just">
              <a:lnSpc>
                <a:spcPts val="3718"/>
              </a:lnSpc>
              <a:buFont typeface="Arial"/>
              <a:buChar char="•"/>
            </a:pPr>
            <a:r>
              <a:rPr lang="en-US" sz="2860" b="1" spc="57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Разговор</a:t>
            </a:r>
            <a:r>
              <a:rPr lang="en-US" sz="2860" b="1" spc="57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о </a:t>
            </a:r>
            <a:r>
              <a:rPr lang="en-US" sz="2860" b="1" spc="57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осећањима</a:t>
            </a:r>
            <a:r>
              <a:rPr lang="en-US" sz="2860" b="1" spc="57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: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Научите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изрази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своја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осећања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Разговарајте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о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томе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како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осећа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вези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с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поласком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охрабрите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га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дели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своје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мисли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Уверите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га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нормално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осећати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узбуђење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или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60" b="1" spc="5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страх</a:t>
            </a:r>
            <a:r>
              <a:rPr lang="en-US" sz="2860" b="1" spc="5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2608"/>
              </a:lnSpc>
            </a:pPr>
            <a:endParaRPr lang="en-US" sz="2860" b="1" spc="57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4878078" y="7672669"/>
            <a:ext cx="1490627" cy="1417338"/>
          </a:xfrm>
          <a:custGeom>
            <a:avLst/>
            <a:gdLst/>
            <a:ahLst/>
            <a:cxnLst/>
            <a:rect l="l" t="t" r="r" b="b"/>
            <a:pathLst>
              <a:path w="1490627" h="1417338">
                <a:moveTo>
                  <a:pt x="0" y="0"/>
                </a:moveTo>
                <a:lnTo>
                  <a:pt x="1490627" y="0"/>
                </a:lnTo>
                <a:lnTo>
                  <a:pt x="1490627" y="1417338"/>
                </a:lnTo>
                <a:lnTo>
                  <a:pt x="0" y="1417338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88303" y="-143759"/>
            <a:ext cx="2183193" cy="2142259"/>
          </a:xfrm>
          <a:custGeom>
            <a:avLst/>
            <a:gdLst/>
            <a:ahLst/>
            <a:cxnLst/>
            <a:rect l="l" t="t" r="r" b="b"/>
            <a:pathLst>
              <a:path w="2183193" h="2142259">
                <a:moveTo>
                  <a:pt x="0" y="0"/>
                </a:moveTo>
                <a:lnTo>
                  <a:pt x="2183193" y="0"/>
                </a:lnTo>
                <a:lnTo>
                  <a:pt x="2183193" y="2142259"/>
                </a:lnTo>
                <a:lnTo>
                  <a:pt x="0" y="21422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440155" y="885318"/>
            <a:ext cx="11614028" cy="1341000"/>
            <a:chOff x="0" y="0"/>
            <a:chExt cx="3058839" cy="2378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58839" cy="237819"/>
            </a:xfrm>
            <a:custGeom>
              <a:avLst/>
              <a:gdLst/>
              <a:ahLst/>
              <a:cxnLst/>
              <a:rect l="l" t="t" r="r" b="b"/>
              <a:pathLst>
                <a:path w="3058839" h="237819">
                  <a:moveTo>
                    <a:pt x="9999" y="0"/>
                  </a:moveTo>
                  <a:lnTo>
                    <a:pt x="3048840" y="0"/>
                  </a:lnTo>
                  <a:cubicBezTo>
                    <a:pt x="3051492" y="0"/>
                    <a:pt x="3054035" y="1053"/>
                    <a:pt x="3055910" y="2929"/>
                  </a:cubicBezTo>
                  <a:cubicBezTo>
                    <a:pt x="3057785" y="4804"/>
                    <a:pt x="3058839" y="7347"/>
                    <a:pt x="3058839" y="9999"/>
                  </a:cubicBezTo>
                  <a:lnTo>
                    <a:pt x="3058839" y="227820"/>
                  </a:lnTo>
                  <a:cubicBezTo>
                    <a:pt x="3058839" y="230472"/>
                    <a:pt x="3057785" y="233015"/>
                    <a:pt x="3055910" y="234890"/>
                  </a:cubicBezTo>
                  <a:cubicBezTo>
                    <a:pt x="3054035" y="236766"/>
                    <a:pt x="3051492" y="237819"/>
                    <a:pt x="3048840" y="237819"/>
                  </a:cubicBezTo>
                  <a:lnTo>
                    <a:pt x="9999" y="237819"/>
                  </a:lnTo>
                  <a:cubicBezTo>
                    <a:pt x="7347" y="237819"/>
                    <a:pt x="4804" y="236766"/>
                    <a:pt x="2929" y="234890"/>
                  </a:cubicBezTo>
                  <a:cubicBezTo>
                    <a:pt x="1053" y="233015"/>
                    <a:pt x="0" y="230472"/>
                    <a:pt x="0" y="227820"/>
                  </a:cubicBezTo>
                  <a:lnTo>
                    <a:pt x="0" y="9999"/>
                  </a:lnTo>
                  <a:cubicBezTo>
                    <a:pt x="0" y="7347"/>
                    <a:pt x="1053" y="4804"/>
                    <a:pt x="2929" y="2929"/>
                  </a:cubicBezTo>
                  <a:cubicBezTo>
                    <a:pt x="4804" y="1053"/>
                    <a:pt x="7347" y="0"/>
                    <a:pt x="9999" y="0"/>
                  </a:cubicBezTo>
                  <a:close/>
                </a:path>
              </a:pathLst>
            </a:custGeom>
            <a:solidFill>
              <a:srgbClr val="F0B18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3058839" cy="237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b="1" dirty="0">
                  <a:solidFill>
                    <a:srgbClr val="F4FCF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КАКО РОДИТЕЉ МОЖЕ ПОМОЋИ ДЕТЕТУ? 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1956101">
            <a:off x="348603" y="745482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85546">
            <a:off x="351396" y="559275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7615866" y="454543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03479">
            <a:off x="13145640" y="9404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842188">
            <a:off x="274651" y="351934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6033" y="7908404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8"/>
                </a:lnTo>
                <a:lnTo>
                  <a:pt x="0" y="22363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91398" y="3217920"/>
            <a:ext cx="15759691" cy="59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7096" lvl="1" indent="-373548" algn="just">
              <a:lnSpc>
                <a:spcPts val="4498"/>
              </a:lnSpc>
              <a:buFont typeface="Arial"/>
              <a:buChar char="•"/>
            </a:pPr>
            <a:r>
              <a:rPr lang="en-US" sz="3460" b="1" spc="69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Читање сликовница:</a:t>
            </a:r>
            <a:r>
              <a:rPr lang="en-US" sz="3460" b="1" spc="6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Може бити од значаја и прилика да родитељи са децом  разговарају о осећањима, понашању која испољавају занимљиви и симпатични ликови.</a:t>
            </a:r>
          </a:p>
          <a:p>
            <a:pPr algn="just">
              <a:lnSpc>
                <a:spcPts val="4498"/>
              </a:lnSpc>
            </a:pPr>
            <a:endParaRPr lang="en-US" sz="3460" b="1" spc="69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47096" lvl="1" indent="-373548" algn="just">
              <a:lnSpc>
                <a:spcPts val="4498"/>
              </a:lnSpc>
              <a:buFont typeface="Arial"/>
              <a:buChar char="•"/>
            </a:pPr>
            <a:r>
              <a:rPr lang="en-US" sz="3460" b="1" spc="69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Позитиван став:</a:t>
            </a:r>
            <a:r>
              <a:rPr lang="en-US" sz="3460" b="1" spc="6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Поставите позитиван пример тиме што ћете делити своје узбуђење и радост у вези с новим искуствима.</a:t>
            </a:r>
          </a:p>
          <a:p>
            <a:pPr algn="just">
              <a:lnSpc>
                <a:spcPts val="4498"/>
              </a:lnSpc>
            </a:pPr>
            <a:endParaRPr lang="en-US" sz="3460" b="1" spc="69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747096" lvl="1" indent="-373548" algn="just">
              <a:lnSpc>
                <a:spcPts val="4498"/>
              </a:lnSpc>
              <a:buFont typeface="Arial"/>
              <a:buChar char="•"/>
            </a:pPr>
            <a:r>
              <a:rPr lang="en-US" sz="3460" b="1" spc="69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Долазак првог дана:</a:t>
            </a:r>
            <a:r>
              <a:rPr lang="en-US" sz="3460" b="1" spc="6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Будите позитивни и подржавајући на дан када дете први пут иде у вртић. Пожелите му срећу и охрабрите га да ужива.</a:t>
            </a:r>
          </a:p>
          <a:p>
            <a:pPr algn="just">
              <a:lnSpc>
                <a:spcPts val="2608"/>
              </a:lnSpc>
            </a:pPr>
            <a:endParaRPr lang="en-US" sz="3460" b="1" spc="69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7643975" y="8265636"/>
            <a:ext cx="2300272" cy="2021364"/>
          </a:xfrm>
          <a:custGeom>
            <a:avLst/>
            <a:gdLst/>
            <a:ahLst/>
            <a:cxnLst/>
            <a:rect l="l" t="t" r="r" b="b"/>
            <a:pathLst>
              <a:path w="2300272" h="2021364">
                <a:moveTo>
                  <a:pt x="0" y="0"/>
                </a:moveTo>
                <a:lnTo>
                  <a:pt x="2300272" y="0"/>
                </a:lnTo>
                <a:lnTo>
                  <a:pt x="2300272" y="2021364"/>
                </a:lnTo>
                <a:lnTo>
                  <a:pt x="0" y="202136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899104" y="-118212"/>
            <a:ext cx="2026305" cy="2021822"/>
          </a:xfrm>
          <a:custGeom>
            <a:avLst/>
            <a:gdLst/>
            <a:ahLst/>
            <a:cxnLst/>
            <a:rect l="l" t="t" r="r" b="b"/>
            <a:pathLst>
              <a:path w="2026305" h="2021822">
                <a:moveTo>
                  <a:pt x="0" y="0"/>
                </a:moveTo>
                <a:lnTo>
                  <a:pt x="2026305" y="0"/>
                </a:lnTo>
                <a:lnTo>
                  <a:pt x="2026305" y="2021822"/>
                </a:lnTo>
                <a:lnTo>
                  <a:pt x="0" y="202182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906226" y="-310904"/>
            <a:ext cx="3396867" cy="1660219"/>
          </a:xfrm>
          <a:custGeom>
            <a:avLst/>
            <a:gdLst/>
            <a:ahLst/>
            <a:cxnLst/>
            <a:rect l="l" t="t" r="r" b="b"/>
            <a:pathLst>
              <a:path w="3396867" h="1660219">
                <a:moveTo>
                  <a:pt x="0" y="0"/>
                </a:moveTo>
                <a:lnTo>
                  <a:pt x="3396866" y="0"/>
                </a:lnTo>
                <a:lnTo>
                  <a:pt x="3396866" y="1660219"/>
                </a:lnTo>
                <a:lnTo>
                  <a:pt x="0" y="166021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421483" y="-418657"/>
            <a:ext cx="11614028" cy="1465749"/>
            <a:chOff x="0" y="-49714"/>
            <a:chExt cx="3058839" cy="2875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58839" cy="237819"/>
            </a:xfrm>
            <a:custGeom>
              <a:avLst/>
              <a:gdLst/>
              <a:ahLst/>
              <a:cxnLst/>
              <a:rect l="l" t="t" r="r" b="b"/>
              <a:pathLst>
                <a:path w="3058839" h="237819">
                  <a:moveTo>
                    <a:pt x="9999" y="0"/>
                  </a:moveTo>
                  <a:lnTo>
                    <a:pt x="3048840" y="0"/>
                  </a:lnTo>
                  <a:cubicBezTo>
                    <a:pt x="3051492" y="0"/>
                    <a:pt x="3054035" y="1053"/>
                    <a:pt x="3055910" y="2929"/>
                  </a:cubicBezTo>
                  <a:cubicBezTo>
                    <a:pt x="3057785" y="4804"/>
                    <a:pt x="3058839" y="7347"/>
                    <a:pt x="3058839" y="9999"/>
                  </a:cubicBezTo>
                  <a:lnTo>
                    <a:pt x="3058839" y="227820"/>
                  </a:lnTo>
                  <a:cubicBezTo>
                    <a:pt x="3058839" y="230472"/>
                    <a:pt x="3057785" y="233015"/>
                    <a:pt x="3055910" y="234890"/>
                  </a:cubicBezTo>
                  <a:cubicBezTo>
                    <a:pt x="3054035" y="236766"/>
                    <a:pt x="3051492" y="237819"/>
                    <a:pt x="3048840" y="237819"/>
                  </a:cubicBezTo>
                  <a:lnTo>
                    <a:pt x="9999" y="237819"/>
                  </a:lnTo>
                  <a:cubicBezTo>
                    <a:pt x="7347" y="237819"/>
                    <a:pt x="4804" y="236766"/>
                    <a:pt x="2929" y="234890"/>
                  </a:cubicBezTo>
                  <a:cubicBezTo>
                    <a:pt x="1053" y="233015"/>
                    <a:pt x="0" y="230472"/>
                    <a:pt x="0" y="227820"/>
                  </a:cubicBezTo>
                  <a:lnTo>
                    <a:pt x="0" y="9999"/>
                  </a:lnTo>
                  <a:cubicBezTo>
                    <a:pt x="0" y="7347"/>
                    <a:pt x="1053" y="4804"/>
                    <a:pt x="2929" y="2929"/>
                  </a:cubicBezTo>
                  <a:cubicBezTo>
                    <a:pt x="4804" y="1053"/>
                    <a:pt x="7347" y="0"/>
                    <a:pt x="9999" y="0"/>
                  </a:cubicBezTo>
                  <a:close/>
                </a:path>
              </a:pathLst>
            </a:custGeom>
            <a:solidFill>
              <a:srgbClr val="F0B18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9714"/>
              <a:ext cx="3058839" cy="287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b="1" dirty="0">
                  <a:solidFill>
                    <a:srgbClr val="F4FCF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КАКО РОДИТЕЉ МОЖЕ ПОМОЋИ ДЕТЕТУ? 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1956101">
            <a:off x="8406417" y="293380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85546">
            <a:off x="3162413" y="249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4791644" y="942661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842188">
            <a:off x="11664749" y="962125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839600">
            <a:off x="7748793" y="8678336"/>
            <a:ext cx="1618128" cy="1833573"/>
          </a:xfrm>
          <a:custGeom>
            <a:avLst/>
            <a:gdLst/>
            <a:ahLst/>
            <a:cxnLst/>
            <a:rect l="l" t="t" r="r" b="b"/>
            <a:pathLst>
              <a:path w="1618128" h="1833573">
                <a:moveTo>
                  <a:pt x="0" y="0"/>
                </a:moveTo>
                <a:lnTo>
                  <a:pt x="1618128" y="0"/>
                </a:lnTo>
                <a:lnTo>
                  <a:pt x="1618128" y="1833573"/>
                </a:lnTo>
                <a:lnTo>
                  <a:pt x="0" y="18335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87458" y="1511354"/>
            <a:ext cx="16385491" cy="7721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74714" lvl="1" indent="-337357" algn="just">
              <a:lnSpc>
                <a:spcPts val="4062"/>
              </a:lnSpc>
              <a:buFont typeface="Arial"/>
              <a:buChar char="•"/>
            </a:pPr>
            <a:r>
              <a:rPr lang="en-US" sz="3125" b="1" spc="62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Пракса</a:t>
            </a:r>
            <a:r>
              <a:rPr lang="en-US" sz="3125" b="1" spc="62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опраштања</a:t>
            </a:r>
            <a:r>
              <a:rPr lang="en-US" sz="3125" b="1" spc="62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Када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дође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време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одлазак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покушајте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охрабрите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опрости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вас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кратком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временском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периоду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Саветује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доследно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кратко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опраштање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4062"/>
              </a:lnSpc>
            </a:pPr>
            <a:endParaRPr lang="en-US" sz="3125" b="1" spc="62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74714" lvl="1" indent="-337357" algn="just">
              <a:lnSpc>
                <a:spcPts val="4062"/>
              </a:lnSpc>
              <a:buFont typeface="Arial"/>
              <a:buChar char="•"/>
            </a:pPr>
            <a:r>
              <a:rPr lang="en-US" sz="3125" b="1" spc="62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Ритуални</a:t>
            </a:r>
            <a:r>
              <a:rPr lang="en-US" sz="3125" b="1" spc="62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кратак</a:t>
            </a:r>
            <a:r>
              <a:rPr lang="en-US" sz="3125" b="1" spc="62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поздрав</a:t>
            </a:r>
            <a:r>
              <a:rPr lang="en-US" sz="3125" b="1" spc="62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: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Осмислити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поздрав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који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може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укључивати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загрљај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пољубац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речи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нежности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или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покрет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4062"/>
              </a:lnSpc>
            </a:pPr>
            <a:endParaRPr lang="en-US" sz="3125" b="1" spc="62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74714" lvl="1" indent="-337357" algn="just">
              <a:lnSpc>
                <a:spcPts val="4062"/>
              </a:lnSpc>
              <a:buFont typeface="Arial"/>
              <a:buChar char="•"/>
            </a:pPr>
            <a:r>
              <a:rPr lang="en-US" sz="3125" b="1" spc="62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Континуирана</a:t>
            </a:r>
            <a:r>
              <a:rPr lang="en-US" sz="3125" b="1" spc="62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комуникација</a:t>
            </a:r>
            <a:r>
              <a:rPr lang="en-US" sz="3125" b="1" spc="62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Останите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контакту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с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васпитачима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Разговарајте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о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напредовању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о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свим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забринутостима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које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имате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Важно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комуникација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поверење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између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одраслих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који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брину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о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детету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(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васпитача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),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тече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оба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смера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</a:p>
          <a:p>
            <a:pPr algn="just">
              <a:lnSpc>
                <a:spcPts val="4062"/>
              </a:lnSpc>
            </a:pPr>
            <a:endParaRPr lang="en-US" sz="3125" b="1" spc="62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74714" lvl="1" indent="-337357" algn="just">
              <a:lnSpc>
                <a:spcPts val="4062"/>
              </a:lnSpc>
              <a:buFont typeface="Arial"/>
              <a:buChar char="•"/>
            </a:pPr>
            <a:r>
              <a:rPr lang="en-US" sz="3125" b="1" spc="62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Уношење</a:t>
            </a:r>
            <a:r>
              <a:rPr lang="en-US" sz="3125" b="1" spc="62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личних</a:t>
            </a:r>
            <a:r>
              <a:rPr lang="en-US" sz="3125" b="1" spc="62" dirty="0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FF5757"/>
                </a:solidFill>
                <a:latin typeface="Nunito Bold"/>
                <a:ea typeface="Nunito Bold"/>
                <a:cs typeface="Nunito Bold"/>
                <a:sym typeface="Nunito Bold"/>
              </a:rPr>
              <a:t>предмета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-сакупљање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породичних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прича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слика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омиљених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играчака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њихово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уношење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простор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125" b="1" spc="6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вртића</a:t>
            </a:r>
            <a:r>
              <a:rPr lang="en-US" sz="3125" b="1" spc="6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2500"/>
              </a:lnSpc>
            </a:pPr>
            <a:endParaRPr lang="en-US" sz="3125" b="1" spc="62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6448109" y="8586197"/>
            <a:ext cx="1259072" cy="1599283"/>
          </a:xfrm>
          <a:custGeom>
            <a:avLst/>
            <a:gdLst/>
            <a:ahLst/>
            <a:cxnLst/>
            <a:rect l="l" t="t" r="r" b="b"/>
            <a:pathLst>
              <a:path w="1259072" h="1599283">
                <a:moveTo>
                  <a:pt x="0" y="0"/>
                </a:moveTo>
                <a:lnTo>
                  <a:pt x="1259072" y="0"/>
                </a:lnTo>
                <a:lnTo>
                  <a:pt x="1259072" y="1599283"/>
                </a:lnTo>
                <a:lnTo>
                  <a:pt x="0" y="159928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948656" y="8586197"/>
            <a:ext cx="1461520" cy="1802323"/>
          </a:xfrm>
          <a:custGeom>
            <a:avLst/>
            <a:gdLst/>
            <a:ahLst/>
            <a:cxnLst/>
            <a:rect l="l" t="t" r="r" b="b"/>
            <a:pathLst>
              <a:path w="1461520" h="1802323">
                <a:moveTo>
                  <a:pt x="0" y="0"/>
                </a:moveTo>
                <a:lnTo>
                  <a:pt x="1461520" y="0"/>
                </a:lnTo>
                <a:lnTo>
                  <a:pt x="1461520" y="1802323"/>
                </a:lnTo>
                <a:lnTo>
                  <a:pt x="0" y="180232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83402" y="9211369"/>
            <a:ext cx="1016624" cy="974111"/>
          </a:xfrm>
          <a:custGeom>
            <a:avLst/>
            <a:gdLst/>
            <a:ahLst/>
            <a:cxnLst/>
            <a:rect l="l" t="t" r="r" b="b"/>
            <a:pathLst>
              <a:path w="1016624" h="974111">
                <a:moveTo>
                  <a:pt x="0" y="0"/>
                </a:moveTo>
                <a:lnTo>
                  <a:pt x="1016624" y="0"/>
                </a:lnTo>
                <a:lnTo>
                  <a:pt x="1016624" y="974111"/>
                </a:lnTo>
                <a:lnTo>
                  <a:pt x="0" y="97411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37847" y="21861"/>
            <a:ext cx="2324359" cy="1589016"/>
          </a:xfrm>
          <a:custGeom>
            <a:avLst/>
            <a:gdLst/>
            <a:ahLst/>
            <a:cxnLst/>
            <a:rect l="l" t="t" r="r" b="b"/>
            <a:pathLst>
              <a:path w="2324359" h="1589016">
                <a:moveTo>
                  <a:pt x="0" y="0"/>
                </a:moveTo>
                <a:lnTo>
                  <a:pt x="2324358" y="0"/>
                </a:lnTo>
                <a:lnTo>
                  <a:pt x="2324358" y="1589016"/>
                </a:lnTo>
                <a:lnTo>
                  <a:pt x="0" y="158901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391548" y="-61180"/>
            <a:ext cx="1465496" cy="1930401"/>
          </a:xfrm>
          <a:custGeom>
            <a:avLst/>
            <a:gdLst/>
            <a:ahLst/>
            <a:cxnLst/>
            <a:rect l="l" t="t" r="r" b="b"/>
            <a:pathLst>
              <a:path w="1465496" h="1930401">
                <a:moveTo>
                  <a:pt x="0" y="0"/>
                </a:moveTo>
                <a:lnTo>
                  <a:pt x="1465496" y="0"/>
                </a:lnTo>
                <a:lnTo>
                  <a:pt x="1465496" y="1930401"/>
                </a:lnTo>
                <a:lnTo>
                  <a:pt x="0" y="193040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98949" y="10135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666639" y="0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648038" y="3028613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62365" y="2019054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6877469" y="4966230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2650505" y="4944147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3657820" y="3106008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54537" y="7384457"/>
            <a:ext cx="3023292" cy="2233457"/>
          </a:xfrm>
          <a:custGeom>
            <a:avLst/>
            <a:gdLst/>
            <a:ahLst/>
            <a:cxnLst/>
            <a:rect l="l" t="t" r="r" b="b"/>
            <a:pathLst>
              <a:path w="3023292" h="2233457">
                <a:moveTo>
                  <a:pt x="0" y="0"/>
                </a:moveTo>
                <a:lnTo>
                  <a:pt x="3023292" y="0"/>
                </a:lnTo>
                <a:lnTo>
                  <a:pt x="3023292" y="2233456"/>
                </a:lnTo>
                <a:lnTo>
                  <a:pt x="0" y="22334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47124" y="7423737"/>
            <a:ext cx="3540886" cy="2885822"/>
          </a:xfrm>
          <a:custGeom>
            <a:avLst/>
            <a:gdLst/>
            <a:ahLst/>
            <a:cxnLst/>
            <a:rect l="l" t="t" r="r" b="b"/>
            <a:pathLst>
              <a:path w="3540886" h="2885822">
                <a:moveTo>
                  <a:pt x="0" y="0"/>
                </a:moveTo>
                <a:lnTo>
                  <a:pt x="3540885" y="0"/>
                </a:lnTo>
                <a:lnTo>
                  <a:pt x="3540885" y="2885822"/>
                </a:lnTo>
                <a:lnTo>
                  <a:pt x="0" y="2885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99990">
            <a:off x="11636208" y="34411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03479">
            <a:off x="14252828" y="16927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956101">
            <a:off x="17310953" y="571204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192837">
            <a:off x="17722683" y="350888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6205250" y="173385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832337" y="0"/>
            <a:ext cx="2466379" cy="2665046"/>
          </a:xfrm>
          <a:custGeom>
            <a:avLst/>
            <a:gdLst/>
            <a:ahLst/>
            <a:cxnLst/>
            <a:rect l="l" t="t" r="r" b="b"/>
            <a:pathLst>
              <a:path w="2466379" h="2665046">
                <a:moveTo>
                  <a:pt x="0" y="0"/>
                </a:moveTo>
                <a:lnTo>
                  <a:pt x="2466378" y="0"/>
                </a:lnTo>
                <a:lnTo>
                  <a:pt x="2466378" y="2665046"/>
                </a:lnTo>
                <a:lnTo>
                  <a:pt x="0" y="26650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325281" y="7612583"/>
            <a:ext cx="2884442" cy="2661236"/>
          </a:xfrm>
          <a:custGeom>
            <a:avLst/>
            <a:gdLst/>
            <a:ahLst/>
            <a:cxnLst/>
            <a:rect l="l" t="t" r="r" b="b"/>
            <a:pathLst>
              <a:path w="2884442" h="2661236">
                <a:moveTo>
                  <a:pt x="0" y="0"/>
                </a:moveTo>
                <a:lnTo>
                  <a:pt x="2884442" y="0"/>
                </a:lnTo>
                <a:lnTo>
                  <a:pt x="2884442" y="2661235"/>
                </a:lnTo>
                <a:lnTo>
                  <a:pt x="0" y="266123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t="-309" b="-309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517871" y="2422240"/>
            <a:ext cx="14067201" cy="5001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6"/>
              </a:lnSpc>
              <a:spcBef>
                <a:spcPct val="0"/>
              </a:spcBef>
            </a:pP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Припрема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детета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за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полазак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у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вртић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и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прихватање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васпитача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и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нових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другара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може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бити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изазов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али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уз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прави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приступ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то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може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бити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и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позитивно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искуство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!</a:t>
            </a:r>
          </a:p>
          <a:p>
            <a:pPr algn="ctr">
              <a:lnSpc>
                <a:spcPts val="5626"/>
              </a:lnSpc>
              <a:spcBef>
                <a:spcPct val="0"/>
              </a:spcBef>
            </a:pPr>
            <a:endParaRPr lang="en-US" sz="4018" dirty="0">
              <a:solidFill>
                <a:srgbClr val="000000"/>
              </a:solidFill>
              <a:latin typeface="Railey"/>
              <a:ea typeface="Railey"/>
              <a:cs typeface="Railey"/>
              <a:sym typeface="Railey"/>
            </a:endParaRPr>
          </a:p>
          <a:p>
            <a:pPr algn="ctr">
              <a:lnSpc>
                <a:spcPts val="5626"/>
              </a:lnSpc>
              <a:spcBef>
                <a:spcPct val="0"/>
              </a:spcBef>
            </a:pP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Свака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промена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може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бити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тешка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и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уз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подршку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и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адекватну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припрему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полазак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у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вртић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може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бити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узбудљив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и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позитиван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доживљај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за</a:t>
            </a:r>
            <a:r>
              <a:rPr lang="en-US" sz="4018" dirty="0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Railey"/>
                <a:ea typeface="Railey"/>
                <a:cs typeface="Railey"/>
                <a:sym typeface="Railey"/>
              </a:rPr>
              <a:t>дете</a:t>
            </a:r>
            <a:endParaRPr lang="en-US" sz="4018" dirty="0">
              <a:solidFill>
                <a:srgbClr val="000000"/>
              </a:solidFill>
              <a:latin typeface="Railey"/>
              <a:ea typeface="Railey"/>
              <a:cs typeface="Railey"/>
              <a:sym typeface="Railey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5531176" y="-167755"/>
            <a:ext cx="2028074" cy="2426829"/>
          </a:xfrm>
          <a:custGeom>
            <a:avLst/>
            <a:gdLst/>
            <a:ahLst/>
            <a:cxnLst/>
            <a:rect l="l" t="t" r="r" b="b"/>
            <a:pathLst>
              <a:path w="2028074" h="2426829">
                <a:moveTo>
                  <a:pt x="0" y="0"/>
                </a:moveTo>
                <a:lnTo>
                  <a:pt x="2028074" y="0"/>
                </a:lnTo>
                <a:lnTo>
                  <a:pt x="2028074" y="2426829"/>
                </a:lnTo>
                <a:lnTo>
                  <a:pt x="0" y="242682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517" y="-10135"/>
            <a:ext cx="2026545" cy="1981436"/>
          </a:xfrm>
          <a:custGeom>
            <a:avLst/>
            <a:gdLst/>
            <a:ahLst/>
            <a:cxnLst/>
            <a:rect l="l" t="t" r="r" b="b"/>
            <a:pathLst>
              <a:path w="2026545" h="1981436">
                <a:moveTo>
                  <a:pt x="0" y="0"/>
                </a:moveTo>
                <a:lnTo>
                  <a:pt x="2026545" y="0"/>
                </a:lnTo>
                <a:lnTo>
                  <a:pt x="2026545" y="1981435"/>
                </a:lnTo>
                <a:lnTo>
                  <a:pt x="0" y="1981435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b="-4047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99322" y="2043701"/>
            <a:ext cx="920363" cy="1194240"/>
          </a:xfrm>
          <a:custGeom>
            <a:avLst/>
            <a:gdLst/>
            <a:ahLst/>
            <a:cxnLst/>
            <a:rect l="l" t="t" r="r" b="b"/>
            <a:pathLst>
              <a:path w="946937" h="1305301">
                <a:moveTo>
                  <a:pt x="0" y="0"/>
                </a:moveTo>
                <a:lnTo>
                  <a:pt x="946937" y="0"/>
                </a:lnTo>
                <a:lnTo>
                  <a:pt x="946937" y="1305301"/>
                </a:lnTo>
                <a:lnTo>
                  <a:pt x="0" y="130530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25894" y="5913954"/>
            <a:ext cx="893791" cy="1437383"/>
          </a:xfrm>
          <a:custGeom>
            <a:avLst/>
            <a:gdLst/>
            <a:ahLst/>
            <a:cxnLst/>
            <a:rect l="l" t="t" r="r" b="b"/>
            <a:pathLst>
              <a:path w="893791" h="1437383">
                <a:moveTo>
                  <a:pt x="0" y="0"/>
                </a:moveTo>
                <a:lnTo>
                  <a:pt x="893791" y="0"/>
                </a:lnTo>
                <a:lnTo>
                  <a:pt x="893791" y="1437382"/>
                </a:lnTo>
                <a:lnTo>
                  <a:pt x="0" y="143738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513115" y="9258300"/>
            <a:ext cx="883331" cy="959633"/>
          </a:xfrm>
          <a:custGeom>
            <a:avLst/>
            <a:gdLst/>
            <a:ahLst/>
            <a:cxnLst/>
            <a:rect l="l" t="t" r="r" b="b"/>
            <a:pathLst>
              <a:path w="883331" h="959633">
                <a:moveTo>
                  <a:pt x="0" y="0"/>
                </a:moveTo>
                <a:lnTo>
                  <a:pt x="883332" y="0"/>
                </a:lnTo>
                <a:lnTo>
                  <a:pt x="883332" y="959633"/>
                </a:lnTo>
                <a:lnTo>
                  <a:pt x="0" y="95963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2561384" y="6851937"/>
            <a:ext cx="926541" cy="835045"/>
          </a:xfrm>
          <a:custGeom>
            <a:avLst/>
            <a:gdLst/>
            <a:ahLst/>
            <a:cxnLst/>
            <a:rect l="l" t="t" r="r" b="b"/>
            <a:pathLst>
              <a:path w="926541" h="835045">
                <a:moveTo>
                  <a:pt x="0" y="0"/>
                </a:moveTo>
                <a:lnTo>
                  <a:pt x="926541" y="0"/>
                </a:lnTo>
                <a:lnTo>
                  <a:pt x="926541" y="835045"/>
                </a:lnTo>
                <a:lnTo>
                  <a:pt x="0" y="835045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73491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150845" y="6916115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4"/>
                </a:lnTo>
                <a:lnTo>
                  <a:pt x="0" y="34443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40265" y="1270478"/>
            <a:ext cx="12807470" cy="93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ШТА ПОДРАЗУМЕВА АДАПТАЦИЈА?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956101">
            <a:off x="2716789" y="164375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485546" flipV="1">
            <a:off x="536232" y="9339385"/>
            <a:ext cx="514010" cy="376121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289442">
            <a:off x="18325765" y="62231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737646">
            <a:off x="17307993" y="258276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15117162" y="157170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618813">
            <a:off x="19085901" y="352822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099990">
            <a:off x="16200827" y="549855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010675">
            <a:off x="17722287" y="428658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192837">
            <a:off x="18470964" y="526291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842188">
            <a:off x="2725556" y="954286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948474" y="7654130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15288" y="-72676"/>
            <a:ext cx="2219153" cy="2649735"/>
          </a:xfrm>
          <a:custGeom>
            <a:avLst/>
            <a:gdLst/>
            <a:ahLst/>
            <a:cxnLst/>
            <a:rect l="l" t="t" r="r" b="b"/>
            <a:pathLst>
              <a:path w="2219153" h="2649735">
                <a:moveTo>
                  <a:pt x="0" y="0"/>
                </a:moveTo>
                <a:lnTo>
                  <a:pt x="2219152" y="0"/>
                </a:lnTo>
                <a:lnTo>
                  <a:pt x="2219152" y="2649734"/>
                </a:lnTo>
                <a:lnTo>
                  <a:pt x="0" y="264973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329093" y="2933989"/>
            <a:ext cx="13218642" cy="4922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6"/>
              </a:lnSpc>
            </a:pPr>
            <a:endParaRPr dirty="0"/>
          </a:p>
          <a:p>
            <a:pPr algn="just">
              <a:lnSpc>
                <a:spcPts val="5456"/>
              </a:lnSpc>
              <a:spcBef>
                <a:spcPct val="0"/>
              </a:spcBef>
            </a:pP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Процес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адаптације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подразумева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време</a:t>
            </a:r>
            <a:r>
              <a:rPr lang="sr-Cyrl-R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које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потребно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детету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привикне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промену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јој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прилагоди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прихвати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ново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окружење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као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нове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особе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4197" b="1" spc="8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окружењу</a:t>
            </a:r>
            <a:r>
              <a:rPr lang="en-US" sz="4197" b="1" spc="8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5456"/>
              </a:lnSpc>
              <a:spcBef>
                <a:spcPct val="0"/>
              </a:spcBef>
            </a:pPr>
            <a:endParaRPr lang="en-US" sz="4197" b="1" spc="83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5456"/>
              </a:lnSpc>
              <a:spcBef>
                <a:spcPct val="0"/>
              </a:spcBef>
            </a:pPr>
            <a:endParaRPr lang="en-US" sz="4197" b="1" spc="83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4211200" y="3214605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518885" y="-1440054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441788" y="8084982"/>
            <a:ext cx="2951146" cy="2180159"/>
          </a:xfrm>
          <a:custGeom>
            <a:avLst/>
            <a:gdLst/>
            <a:ahLst/>
            <a:cxnLst/>
            <a:rect l="l" t="t" r="r" b="b"/>
            <a:pathLst>
              <a:path w="2951146" h="2180159">
                <a:moveTo>
                  <a:pt x="0" y="0"/>
                </a:moveTo>
                <a:lnTo>
                  <a:pt x="2951146" y="0"/>
                </a:lnTo>
                <a:lnTo>
                  <a:pt x="2951146" y="2180159"/>
                </a:lnTo>
                <a:lnTo>
                  <a:pt x="0" y="21801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34116" y="217981"/>
            <a:ext cx="1239846" cy="2013892"/>
          </a:xfrm>
          <a:custGeom>
            <a:avLst/>
            <a:gdLst/>
            <a:ahLst/>
            <a:cxnLst/>
            <a:rect l="l" t="t" r="r" b="b"/>
            <a:pathLst>
              <a:path w="1028700" h="1866122">
                <a:moveTo>
                  <a:pt x="0" y="0"/>
                </a:moveTo>
                <a:lnTo>
                  <a:pt x="1028700" y="0"/>
                </a:lnTo>
                <a:lnTo>
                  <a:pt x="1028700" y="1866122"/>
                </a:lnTo>
                <a:lnTo>
                  <a:pt x="0" y="18661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12234" y="8028753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8"/>
                </a:lnTo>
                <a:lnTo>
                  <a:pt x="0" y="22363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99990">
            <a:off x="12659681" y="85639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03479">
            <a:off x="2772193" y="790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89442">
            <a:off x="14684620" y="3449535"/>
            <a:ext cx="514010" cy="508287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85546">
            <a:off x="4604953" y="937948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37646">
            <a:off x="15591010" y="499089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010675">
            <a:off x="15013743" y="76941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709772" y="8820439"/>
            <a:ext cx="1450140" cy="1444702"/>
          </a:xfrm>
          <a:custGeom>
            <a:avLst/>
            <a:gdLst/>
            <a:ahLst/>
            <a:cxnLst/>
            <a:rect l="l" t="t" r="r" b="b"/>
            <a:pathLst>
              <a:path w="1450140" h="1444702">
                <a:moveTo>
                  <a:pt x="0" y="0"/>
                </a:moveTo>
                <a:lnTo>
                  <a:pt x="1450141" y="0"/>
                </a:lnTo>
                <a:lnTo>
                  <a:pt x="1450141" y="1444702"/>
                </a:lnTo>
                <a:lnTo>
                  <a:pt x="0" y="144470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13592" y="2067095"/>
            <a:ext cx="15616234" cy="6725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50"/>
              </a:lnSpc>
              <a:spcBef>
                <a:spcPct val="0"/>
              </a:spcBef>
            </a:pPr>
            <a:endParaRPr dirty="0"/>
          </a:p>
          <a:p>
            <a:pPr marL="457200" indent="-457200" algn="just">
              <a:lnSpc>
                <a:spcPts val="334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Важно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знамо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процес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привикавања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почетку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неко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време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прате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chemeClr val="accent6">
                    <a:lumMod val="75000"/>
                  </a:schemeClr>
                </a:solidFill>
                <a:latin typeface="Nunito Bold"/>
                <a:ea typeface="Nunito Bold"/>
                <a:cs typeface="Nunito Bold"/>
                <a:sym typeface="Nunito Bold"/>
              </a:rPr>
              <a:t>реакције</a:t>
            </a:r>
            <a:r>
              <a:rPr lang="en-US" sz="2800" b="1" spc="51" dirty="0">
                <a:solidFill>
                  <a:schemeClr val="accent6">
                    <a:lumMod val="75000"/>
                  </a:schemeClr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chemeClr val="accent6">
                    <a:lumMod val="75000"/>
                  </a:schemeClr>
                </a:solidFill>
                <a:latin typeface="Nunito Bold"/>
                <a:ea typeface="Nunito Bold"/>
                <a:cs typeface="Nunito Bold"/>
                <a:sym typeface="Nunito Bold"/>
              </a:rPr>
              <a:t>промене</a:t>
            </a:r>
            <a:r>
              <a:rPr lang="en-US" sz="2800" b="1" spc="51" dirty="0">
                <a:solidFill>
                  <a:schemeClr val="accent6">
                    <a:lumMod val="75000"/>
                  </a:schemeClr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800" b="1" spc="51" dirty="0" err="1">
                <a:solidFill>
                  <a:schemeClr val="accent6">
                    <a:lumMod val="75000"/>
                  </a:schemeClr>
                </a:solidFill>
                <a:latin typeface="Nunito Bold"/>
                <a:ea typeface="Nunito Bold"/>
                <a:cs typeface="Nunito Bold"/>
                <a:sym typeface="Nunito Bold"/>
              </a:rPr>
              <a:t>понашању</a:t>
            </a:r>
            <a:r>
              <a:rPr lang="en-US" sz="2800" b="1" spc="51" dirty="0">
                <a:solidFill>
                  <a:schemeClr val="accent6">
                    <a:lumMod val="75000"/>
                  </a:schemeClr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chemeClr val="accent6">
                    <a:lumMod val="75000"/>
                  </a:schemeClr>
                </a:solidFill>
                <a:latin typeface="Nunito Bold"/>
                <a:ea typeface="Nunito Bold"/>
                <a:cs typeface="Nunito Bold"/>
                <a:sym typeface="Nunito Bold"/>
              </a:rPr>
              <a:t>детета</a:t>
            </a:r>
            <a:r>
              <a:rPr lang="sr-Latn-R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O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sr-Cyrl-R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су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природне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очекиване</a:t>
            </a:r>
            <a:r>
              <a:rPr lang="sr-Cyrl-R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трајаће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док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успостави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снажна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афективна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веза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мед</a:t>
            </a:r>
            <a:r>
              <a:rPr lang="sr-Cyrl-R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ицинском</a:t>
            </a:r>
            <a:r>
              <a:rPr lang="sr-Cyrl-R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сестром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васпитачем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3340"/>
              </a:lnSpc>
              <a:spcBef>
                <a:spcPct val="0"/>
              </a:spcBef>
            </a:pPr>
            <a:endParaRPr lang="en-US" sz="2800" b="1" spc="51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457200" indent="-457200" algn="just">
              <a:lnSpc>
                <a:spcPts val="334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Реакције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трајаће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док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организам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изгради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chemeClr val="accent6">
                    <a:lumMod val="75000"/>
                  </a:schemeClr>
                </a:solidFill>
                <a:latin typeface="Nunito Bold"/>
                <a:ea typeface="Nunito Bold"/>
                <a:cs typeface="Nunito Bold"/>
                <a:sym typeface="Nunito Bold"/>
              </a:rPr>
              <a:t>нове</a:t>
            </a:r>
            <a:r>
              <a:rPr lang="en-US" sz="2800" b="1" spc="51" dirty="0">
                <a:solidFill>
                  <a:schemeClr val="accent6">
                    <a:lumMod val="75000"/>
                  </a:schemeClr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chemeClr val="accent6">
                    <a:lumMod val="75000"/>
                  </a:schemeClr>
                </a:solidFill>
                <a:latin typeface="Nunito Bold"/>
                <a:ea typeface="Nunito Bold"/>
                <a:cs typeface="Nunito Bold"/>
                <a:sym typeface="Nunito Bold"/>
              </a:rPr>
              <a:t>капацитете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усвоји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систем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функционисања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познатом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сигурном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окружењу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3340"/>
              </a:lnSpc>
              <a:spcBef>
                <a:spcPct val="0"/>
              </a:spcBef>
            </a:pPr>
            <a:endParaRPr lang="en-US" sz="2800" b="1" spc="51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457200" indent="-457200" algn="just">
              <a:lnSpc>
                <a:spcPts val="334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Чињеница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ће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процес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привикавања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бити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chemeClr val="accent6">
                    <a:lumMod val="75000"/>
                  </a:schemeClr>
                </a:solidFill>
                <a:latin typeface="Nunito Bold"/>
                <a:ea typeface="Nunito Bold"/>
                <a:cs typeface="Nunito Bold"/>
                <a:sym typeface="Nunito Bold"/>
              </a:rPr>
              <a:t>индивидуалан</a:t>
            </a:r>
            <a:r>
              <a:rPr lang="en-US" sz="2800" b="1" spc="51" dirty="0">
                <a:solidFill>
                  <a:schemeClr val="accent6">
                    <a:lumMod val="75000"/>
                  </a:schemeClr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chemeClr val="accent6">
                    <a:lumMod val="75000"/>
                  </a:schemeClr>
                </a:solidFill>
                <a:latin typeface="Nunito Bold"/>
                <a:ea typeface="Nunito Bold"/>
                <a:cs typeface="Nunito Bold"/>
                <a:sym typeface="Nunito Bold"/>
              </a:rPr>
              <a:t>процес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сваке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3340"/>
              </a:lnSpc>
              <a:spcBef>
                <a:spcPct val="0"/>
              </a:spcBef>
            </a:pPr>
            <a:endParaRPr lang="en-US" sz="2800" b="1" spc="51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457200" indent="-457200" algn="just">
              <a:lnSpc>
                <a:spcPts val="334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Како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ће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адаптирати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зависиће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дететовог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узраста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темперамента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претходног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искуства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одвајања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породичних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релационих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искустава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(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искуства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интеракције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браћом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сестрама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),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тренутног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здравственог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стања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дужине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времена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боравка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вртићу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првих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дана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броја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деце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величине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80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групе</a:t>
            </a:r>
            <a:r>
              <a:rPr lang="en-US" sz="280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3340"/>
              </a:lnSpc>
              <a:spcBef>
                <a:spcPct val="0"/>
              </a:spcBef>
            </a:pPr>
            <a:endParaRPr lang="en-US" sz="2569" b="1" spc="51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3340"/>
              </a:lnSpc>
              <a:spcBef>
                <a:spcPct val="0"/>
              </a:spcBef>
            </a:pPr>
            <a:endParaRPr lang="en-US" sz="2569" b="1" spc="51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32597" y="252140"/>
            <a:ext cx="1792206" cy="1842959"/>
          </a:xfrm>
          <a:custGeom>
            <a:avLst/>
            <a:gdLst/>
            <a:ahLst/>
            <a:cxnLst/>
            <a:rect l="l" t="t" r="r" b="b"/>
            <a:pathLst>
              <a:path w="1792206" h="1842959">
                <a:moveTo>
                  <a:pt x="0" y="0"/>
                </a:moveTo>
                <a:lnTo>
                  <a:pt x="1792206" y="0"/>
                </a:lnTo>
                <a:lnTo>
                  <a:pt x="1792206" y="1842958"/>
                </a:lnTo>
                <a:lnTo>
                  <a:pt x="0" y="184295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723947" y="668794"/>
            <a:ext cx="12229603" cy="1009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600" b="1" spc="60" dirty="0">
                <a:solidFill>
                  <a:schemeClr val="accent6"/>
                </a:solidFill>
                <a:latin typeface="Nunito Bold"/>
                <a:ea typeface="Nunito Bold"/>
                <a:cs typeface="Nunito Bold"/>
                <a:sym typeface="Nunito Bold"/>
              </a:rPr>
              <a:t>ШТА МОЖЕТЕ ОЧЕКИВАТИ ОД ДЕТЕТА ТОКОМ АДАПТАЦИЈЕ НА ВРТИЋ?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11577" y="-144086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71870" y="7775362"/>
            <a:ext cx="2157165" cy="2575720"/>
          </a:xfrm>
          <a:custGeom>
            <a:avLst/>
            <a:gdLst/>
            <a:ahLst/>
            <a:cxnLst/>
            <a:rect l="l" t="t" r="r" b="b"/>
            <a:pathLst>
              <a:path w="2157165" h="2575720">
                <a:moveTo>
                  <a:pt x="0" y="0"/>
                </a:moveTo>
                <a:lnTo>
                  <a:pt x="2157165" y="0"/>
                </a:lnTo>
                <a:lnTo>
                  <a:pt x="2157165" y="2575720"/>
                </a:lnTo>
                <a:lnTo>
                  <a:pt x="0" y="2575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1750" y="8771363"/>
            <a:ext cx="1524768" cy="1330360"/>
          </a:xfrm>
          <a:custGeom>
            <a:avLst/>
            <a:gdLst/>
            <a:ahLst/>
            <a:cxnLst/>
            <a:rect l="l" t="t" r="r" b="b"/>
            <a:pathLst>
              <a:path w="1524768" h="1330360">
                <a:moveTo>
                  <a:pt x="0" y="0"/>
                </a:moveTo>
                <a:lnTo>
                  <a:pt x="1524768" y="0"/>
                </a:lnTo>
                <a:lnTo>
                  <a:pt x="1524768" y="1330360"/>
                </a:lnTo>
                <a:lnTo>
                  <a:pt x="0" y="13303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2676427" y="44237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38200" y="1282954"/>
            <a:ext cx="16343084" cy="7712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4"/>
              </a:lnSpc>
              <a:spcBef>
                <a:spcPct val="0"/>
              </a:spcBef>
            </a:pPr>
            <a:endParaRPr dirty="0"/>
          </a:p>
          <a:p>
            <a:pPr marL="576788" lvl="1" indent="-288394" algn="l">
              <a:lnSpc>
                <a:spcPts val="3473"/>
              </a:lnSpc>
              <a:buFont typeface="Arial"/>
              <a:buChar char="•"/>
            </a:pP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Искуство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првог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одвајања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физичке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емоционалне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сепарације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мајке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 </a:t>
            </a:r>
          </a:p>
          <a:p>
            <a:pPr marL="576788" lvl="1" indent="-288394" algn="l">
              <a:lnSpc>
                <a:spcPts val="3473"/>
              </a:lnSpc>
              <a:buFont typeface="Arial"/>
              <a:buChar char="•"/>
            </a:pP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Промена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средине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излазак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из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свог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сигурног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окружења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дома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простор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</a:t>
            </a:r>
          </a:p>
          <a:p>
            <a:pPr marL="576788" lvl="1" indent="-288394" algn="l">
              <a:lnSpc>
                <a:spcPts val="3473"/>
              </a:lnSpc>
              <a:buFont typeface="Arial"/>
              <a:buChar char="•"/>
            </a:pP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особе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(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васпитачи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деца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запослени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);</a:t>
            </a:r>
          </a:p>
          <a:p>
            <a:pPr marL="576788" lvl="1" indent="-288394" algn="l">
              <a:lnSpc>
                <a:spcPts val="3473"/>
              </a:lnSpc>
              <a:buFont typeface="Arial"/>
              <a:buChar char="•"/>
            </a:pP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стимулације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из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окружења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(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гужва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галама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предмети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гласови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играчке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);</a:t>
            </a:r>
          </a:p>
          <a:p>
            <a:pPr marL="576788" lvl="1" indent="-288394" algn="l">
              <a:lnSpc>
                <a:spcPts val="3473"/>
              </a:lnSpc>
              <a:buFont typeface="Arial"/>
              <a:buChar char="•"/>
            </a:pP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ситуације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ритуали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групи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 </a:t>
            </a:r>
          </a:p>
          <a:p>
            <a:pPr marL="576788" lvl="1" indent="-288394" algn="l">
              <a:lnSpc>
                <a:spcPts val="3473"/>
              </a:lnSpc>
              <a:buFont typeface="Arial"/>
              <a:buChar char="•"/>
            </a:pP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Нови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ритам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правила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понашања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групи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ctr">
              <a:lnSpc>
                <a:spcPts val="3473"/>
              </a:lnSpc>
            </a:pPr>
            <a:endParaRPr lang="en-US" sz="2671" b="1" spc="53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ctr">
              <a:lnSpc>
                <a:spcPts val="3473"/>
              </a:lnSpc>
              <a:spcBef>
                <a:spcPct val="0"/>
              </a:spcBef>
            </a:pP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то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собом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почетку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носи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....</a:t>
            </a:r>
          </a:p>
          <a:p>
            <a:pPr marL="576788" lvl="1" indent="-288394" algn="just">
              <a:lnSpc>
                <a:spcPts val="3473"/>
              </a:lnSpc>
              <a:buFont typeface="Arial"/>
              <a:buChar char="•"/>
            </a:pP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Изражени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страх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раздвајања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</a:t>
            </a:r>
          </a:p>
          <a:p>
            <a:pPr marL="576788" lvl="1" indent="-288394" algn="just">
              <a:lnSpc>
                <a:spcPts val="3473"/>
              </a:lnSpc>
              <a:buFont typeface="Arial"/>
              <a:buChar char="•"/>
            </a:pP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Несигурност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–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док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успостави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сигуран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контакт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афективна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веза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мед.сестром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васпитачем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</a:t>
            </a:r>
          </a:p>
          <a:p>
            <a:pPr marL="576788" lvl="1" indent="-288394" algn="just">
              <a:lnSpc>
                <a:spcPts val="3473"/>
              </a:lnSpc>
              <a:buFont typeface="Arial"/>
              <a:buChar char="•"/>
            </a:pP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Туга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због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раздвајања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отпор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променама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жеља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остане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кући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 </a:t>
            </a:r>
          </a:p>
          <a:p>
            <a:pPr marL="576788" lvl="1" indent="-288394" algn="just">
              <a:lnSpc>
                <a:spcPts val="3473"/>
              </a:lnSpc>
              <a:buFont typeface="Arial"/>
              <a:buChar char="•"/>
            </a:pP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Стрес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–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превише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промена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671" b="1" spc="5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одједном</a:t>
            </a:r>
            <a:r>
              <a:rPr lang="en-US" sz="2671" b="1" spc="5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3094"/>
              </a:lnSpc>
              <a:spcBef>
                <a:spcPct val="0"/>
              </a:spcBef>
            </a:pPr>
            <a:endParaRPr lang="en-US" sz="2671" b="1" spc="53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3354"/>
              </a:lnSpc>
              <a:spcBef>
                <a:spcPct val="0"/>
              </a:spcBef>
            </a:pP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      С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тога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посебне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важности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периоду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привикавања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имамо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уму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позицију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детета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тренутно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стање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као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капацитете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којима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располаже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узрасту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којем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тренутно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580" b="1" spc="51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налази</a:t>
            </a:r>
            <a:r>
              <a:rPr lang="en-US" sz="2580" b="1" spc="5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</p:txBody>
      </p:sp>
      <p:sp>
        <p:nvSpPr>
          <p:cNvPr id="19" name="Freeform 19"/>
          <p:cNvSpPr/>
          <p:nvPr/>
        </p:nvSpPr>
        <p:spPr>
          <a:xfrm>
            <a:off x="114037" y="0"/>
            <a:ext cx="1924233" cy="1714316"/>
          </a:xfrm>
          <a:custGeom>
            <a:avLst/>
            <a:gdLst/>
            <a:ahLst/>
            <a:cxnLst/>
            <a:rect l="l" t="t" r="r" b="b"/>
            <a:pathLst>
              <a:path w="1924233" h="1714316">
                <a:moveTo>
                  <a:pt x="0" y="0"/>
                </a:moveTo>
                <a:lnTo>
                  <a:pt x="1924233" y="0"/>
                </a:lnTo>
                <a:lnTo>
                  <a:pt x="1924233" y="1714316"/>
                </a:lnTo>
                <a:lnTo>
                  <a:pt x="0" y="171431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17843" y="3411745"/>
            <a:ext cx="2354027" cy="2119605"/>
          </a:xfrm>
          <a:custGeom>
            <a:avLst/>
            <a:gdLst/>
            <a:ahLst/>
            <a:cxnLst/>
            <a:rect l="l" t="t" r="r" b="b"/>
            <a:pathLst>
              <a:path w="2354027" h="2119605">
                <a:moveTo>
                  <a:pt x="0" y="0"/>
                </a:moveTo>
                <a:lnTo>
                  <a:pt x="2354027" y="0"/>
                </a:lnTo>
                <a:lnTo>
                  <a:pt x="2354027" y="2119605"/>
                </a:lnTo>
                <a:lnTo>
                  <a:pt x="0" y="211960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616252" y="52654"/>
            <a:ext cx="3031757" cy="1752103"/>
          </a:xfrm>
          <a:custGeom>
            <a:avLst/>
            <a:gdLst/>
            <a:ahLst/>
            <a:cxnLst/>
            <a:rect l="l" t="t" r="r" b="b"/>
            <a:pathLst>
              <a:path w="3031757" h="1752103">
                <a:moveTo>
                  <a:pt x="0" y="0"/>
                </a:moveTo>
                <a:lnTo>
                  <a:pt x="3031757" y="0"/>
                </a:lnTo>
                <a:lnTo>
                  <a:pt x="3031757" y="1752102"/>
                </a:lnTo>
                <a:lnTo>
                  <a:pt x="0" y="175210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705408" y="415913"/>
            <a:ext cx="11086126" cy="997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4"/>
              </a:lnSpc>
              <a:spcBef>
                <a:spcPct val="0"/>
              </a:spcBef>
            </a:pPr>
            <a:r>
              <a:rPr lang="en-US" sz="6172" b="1" spc="123" dirty="0" err="1">
                <a:solidFill>
                  <a:srgbClr val="F0B18F"/>
                </a:solidFill>
                <a:latin typeface="Nunito Bold"/>
                <a:ea typeface="Nunito Bold"/>
                <a:cs typeface="Nunito Bold"/>
                <a:sym typeface="Nunito Bold"/>
              </a:rPr>
              <a:t>Шта</a:t>
            </a:r>
            <a:r>
              <a:rPr lang="en-US" sz="6172" b="1" spc="123" dirty="0">
                <a:solidFill>
                  <a:srgbClr val="F0B18F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6172" b="1" spc="123" dirty="0" err="1">
                <a:solidFill>
                  <a:srgbClr val="F0B18F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6172" b="1" spc="123" dirty="0">
                <a:solidFill>
                  <a:srgbClr val="F0B18F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6172" b="1" spc="123" dirty="0" err="1">
                <a:solidFill>
                  <a:srgbClr val="F0B18F"/>
                </a:solidFill>
                <a:latin typeface="Nunito Bold"/>
                <a:ea typeface="Nunito Bold"/>
                <a:cs typeface="Nunito Bold"/>
                <a:sym typeface="Nunito Bold"/>
              </a:rPr>
              <a:t>све</a:t>
            </a:r>
            <a:r>
              <a:rPr lang="en-US" sz="6172" b="1" spc="123" dirty="0">
                <a:solidFill>
                  <a:srgbClr val="F0B18F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6172" b="1" spc="123" dirty="0" err="1">
                <a:solidFill>
                  <a:srgbClr val="F0B18F"/>
                </a:solidFill>
                <a:latin typeface="Nunito Bold"/>
                <a:ea typeface="Nunito Bold"/>
                <a:cs typeface="Nunito Bold"/>
                <a:sym typeface="Nunito Bold"/>
              </a:rPr>
              <a:t>ново</a:t>
            </a:r>
            <a:r>
              <a:rPr lang="en-US" sz="6172" b="1" spc="123" dirty="0">
                <a:solidFill>
                  <a:srgbClr val="F0B18F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6172" b="1" spc="123" dirty="0" err="1">
                <a:solidFill>
                  <a:srgbClr val="F0B18F"/>
                </a:solidFill>
                <a:latin typeface="Nunito Bold"/>
                <a:ea typeface="Nunito Bold"/>
                <a:cs typeface="Nunito Bold"/>
                <a:sym typeface="Nunito Bold"/>
              </a:rPr>
              <a:t>за</a:t>
            </a:r>
            <a:r>
              <a:rPr lang="en-US" sz="6172" b="1" spc="123" dirty="0">
                <a:solidFill>
                  <a:srgbClr val="F0B18F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6172" b="1" spc="123" dirty="0" err="1">
                <a:solidFill>
                  <a:srgbClr val="F0B18F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6172" b="1" spc="123" dirty="0">
                <a:solidFill>
                  <a:srgbClr val="F0B18F"/>
                </a:solidFill>
                <a:latin typeface="Nunito Bold"/>
                <a:ea typeface="Nunito Bold"/>
                <a:cs typeface="Nunito Bold"/>
                <a:sym typeface="Nunito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54777" y="-1177857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54349" y="7739258"/>
            <a:ext cx="2701417" cy="1995672"/>
          </a:xfrm>
          <a:custGeom>
            <a:avLst/>
            <a:gdLst/>
            <a:ahLst/>
            <a:cxnLst/>
            <a:rect l="l" t="t" r="r" b="b"/>
            <a:pathLst>
              <a:path w="2701417" h="1995672">
                <a:moveTo>
                  <a:pt x="0" y="0"/>
                </a:moveTo>
                <a:lnTo>
                  <a:pt x="2701417" y="0"/>
                </a:lnTo>
                <a:lnTo>
                  <a:pt x="2701417" y="1995672"/>
                </a:lnTo>
                <a:lnTo>
                  <a:pt x="0" y="19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06943" y="7589176"/>
            <a:ext cx="1308421" cy="2373553"/>
          </a:xfrm>
          <a:custGeom>
            <a:avLst/>
            <a:gdLst/>
            <a:ahLst/>
            <a:cxnLst/>
            <a:rect l="l" t="t" r="r" b="b"/>
            <a:pathLst>
              <a:path w="1308421" h="2373553">
                <a:moveTo>
                  <a:pt x="0" y="0"/>
                </a:moveTo>
                <a:lnTo>
                  <a:pt x="1308421" y="0"/>
                </a:lnTo>
                <a:lnTo>
                  <a:pt x="1308421" y="2373553"/>
                </a:lnTo>
                <a:lnTo>
                  <a:pt x="0" y="23735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6104" y="345175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7"/>
                </a:lnTo>
                <a:lnTo>
                  <a:pt x="0" y="2236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03479" flipV="1">
            <a:off x="4971192" y="7813097"/>
            <a:ext cx="514010" cy="42511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89442">
            <a:off x="-383717" y="66472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85546">
            <a:off x="-1221865" y="6423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37646">
            <a:off x="16694616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78616" y="226700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456123" y="7355097"/>
            <a:ext cx="4200373" cy="2896507"/>
          </a:xfrm>
          <a:custGeom>
            <a:avLst/>
            <a:gdLst/>
            <a:ahLst/>
            <a:cxnLst/>
            <a:rect l="l" t="t" r="r" b="b"/>
            <a:pathLst>
              <a:path w="4200373" h="2896507">
                <a:moveTo>
                  <a:pt x="0" y="0"/>
                </a:moveTo>
                <a:lnTo>
                  <a:pt x="4200373" y="0"/>
                </a:lnTo>
                <a:lnTo>
                  <a:pt x="4200373" y="2896507"/>
                </a:lnTo>
                <a:lnTo>
                  <a:pt x="0" y="2896507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72593" y="2126212"/>
            <a:ext cx="15271348" cy="5804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829" lvl="1" indent="-371415" algn="ctr">
              <a:lnSpc>
                <a:spcPts val="4816"/>
              </a:lnSpc>
              <a:buFont typeface="Arial"/>
              <a:buChar char="•"/>
            </a:pP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Једна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од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важних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тема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која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се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понављала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сваке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године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са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уписом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нове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деце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у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вртић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јесте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њихова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адаптација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или</a:t>
            </a:r>
            <a:r>
              <a:rPr lang="en-US" sz="34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4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прилагођавање</a:t>
            </a:r>
            <a:endParaRPr lang="sr-Cyrl-RS" sz="3440" dirty="0">
              <a:solidFill>
                <a:srgbClr val="4DACC4"/>
              </a:solidFill>
              <a:latin typeface="Railey"/>
              <a:ea typeface="Railey"/>
              <a:cs typeface="Railey"/>
              <a:sym typeface="Railey"/>
            </a:endParaRPr>
          </a:p>
          <a:p>
            <a:pPr marL="742829" lvl="1" indent="-371415" algn="ctr">
              <a:lnSpc>
                <a:spcPts val="4816"/>
              </a:lnSpc>
              <a:buFont typeface="Arial"/>
              <a:buChar char="•"/>
            </a:pPr>
            <a:endParaRPr lang="en-US" sz="3440" dirty="0">
              <a:solidFill>
                <a:srgbClr val="4DACC4"/>
              </a:solidFill>
              <a:latin typeface="Railey"/>
              <a:ea typeface="Railey"/>
              <a:cs typeface="Railey"/>
              <a:sym typeface="Railey"/>
            </a:endParaRPr>
          </a:p>
          <a:p>
            <a:pPr marL="764307" lvl="1" indent="-382154" algn="ctr">
              <a:lnSpc>
                <a:spcPts val="4956"/>
              </a:lnSpc>
              <a:buFont typeface="Arial"/>
              <a:buChar char="•"/>
            </a:pP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Грешке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које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родитељи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често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праве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током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адаптације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детета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на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вртић</a:t>
            </a:r>
            <a:r>
              <a:rPr lang="sr-Cyrl-R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могу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утицати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на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цео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процес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и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дете</a:t>
            </a:r>
            <a:r>
              <a:rPr lang="sr-Cyrl-R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. као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и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њихову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везу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са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вртићем</a:t>
            </a:r>
            <a:endParaRPr lang="sr-Cyrl-RS" sz="3540" dirty="0">
              <a:solidFill>
                <a:srgbClr val="4DACC4"/>
              </a:solidFill>
              <a:latin typeface="Railey"/>
              <a:ea typeface="Railey"/>
              <a:cs typeface="Railey"/>
              <a:sym typeface="Railey"/>
            </a:endParaRPr>
          </a:p>
          <a:p>
            <a:pPr marL="764307" lvl="1" indent="-382154" algn="ctr">
              <a:lnSpc>
                <a:spcPts val="4956"/>
              </a:lnSpc>
              <a:buFont typeface="Arial"/>
              <a:buChar char="•"/>
            </a:pPr>
            <a:endParaRPr lang="sr-Cyrl-RS" sz="3540" dirty="0">
              <a:solidFill>
                <a:srgbClr val="4DACC4"/>
              </a:solidFill>
              <a:latin typeface="Railey"/>
              <a:ea typeface="Railey"/>
              <a:cs typeface="Railey"/>
              <a:sym typeface="Railey"/>
            </a:endParaRPr>
          </a:p>
          <a:p>
            <a:pPr marL="764307" lvl="1" indent="-382154" algn="ctr">
              <a:lnSpc>
                <a:spcPts val="4956"/>
              </a:lnSpc>
              <a:buFont typeface="Arial"/>
              <a:buChar char="•"/>
            </a:pP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При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поласку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детета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у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вртић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родитељи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често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праве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неке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endParaRPr lang="sr-Cyrl-RS" sz="3540" dirty="0">
              <a:solidFill>
                <a:srgbClr val="4DACC4"/>
              </a:solidFill>
              <a:latin typeface="Railey"/>
              <a:ea typeface="Railey"/>
              <a:cs typeface="Railey"/>
              <a:sym typeface="Railey"/>
            </a:endParaRPr>
          </a:p>
          <a:p>
            <a:pPr marL="382153" lvl="1" algn="ctr">
              <a:lnSpc>
                <a:spcPts val="4956"/>
              </a:lnSpc>
            </a:pP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уобичајене</a:t>
            </a:r>
            <a:r>
              <a:rPr lang="en-US" sz="3540" dirty="0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3540" dirty="0" err="1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грешке</a:t>
            </a:r>
            <a:endParaRPr lang="en-US" sz="3540" dirty="0">
              <a:solidFill>
                <a:srgbClr val="4DACC4"/>
              </a:solidFill>
              <a:latin typeface="Railey"/>
              <a:ea typeface="Railey"/>
              <a:cs typeface="Railey"/>
              <a:sym typeface="Railey"/>
            </a:endParaRPr>
          </a:p>
          <a:p>
            <a:pPr algn="l">
              <a:lnSpc>
                <a:spcPts val="6433"/>
              </a:lnSpc>
            </a:pPr>
            <a:endParaRPr lang="en-US" sz="3540" dirty="0">
              <a:solidFill>
                <a:srgbClr val="4DACC4"/>
              </a:solidFill>
              <a:latin typeface="Railey"/>
              <a:ea typeface="Railey"/>
              <a:cs typeface="Railey"/>
              <a:sym typeface="Railey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676311" y="750052"/>
            <a:ext cx="12552335" cy="1009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600" b="1" spc="60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КОЈЕ СУ НАЈЧЕШЋЕ „ГРЕШКЕ“ РОДИТЕЉА ТОКОМ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600" b="1" spc="60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АДАПТАЦИЈЕ ДЕТЕТА НА ВРТИЋ?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58651" y="0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10" y="0"/>
                </a:lnTo>
                <a:lnTo>
                  <a:pt x="13915110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r-Latn-RS" dirty="0"/>
          </a:p>
        </p:txBody>
      </p:sp>
      <p:sp>
        <p:nvSpPr>
          <p:cNvPr id="3" name="Freeform 3"/>
          <p:cNvSpPr/>
          <p:nvPr/>
        </p:nvSpPr>
        <p:spPr>
          <a:xfrm flipH="1">
            <a:off x="-4893907" y="-4848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9493" y="208752"/>
            <a:ext cx="1801032" cy="1973377"/>
          </a:xfrm>
          <a:custGeom>
            <a:avLst/>
            <a:gdLst/>
            <a:ahLst/>
            <a:cxnLst/>
            <a:rect l="l" t="t" r="r" b="b"/>
            <a:pathLst>
              <a:path w="1599944" h="1910380">
                <a:moveTo>
                  <a:pt x="0" y="0"/>
                </a:moveTo>
                <a:lnTo>
                  <a:pt x="1599944" y="0"/>
                </a:lnTo>
                <a:lnTo>
                  <a:pt x="1599944" y="1910380"/>
                </a:lnTo>
                <a:lnTo>
                  <a:pt x="0" y="1910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75357" y="8801101"/>
            <a:ext cx="1916178" cy="1404006"/>
          </a:xfrm>
          <a:custGeom>
            <a:avLst/>
            <a:gdLst/>
            <a:ahLst/>
            <a:cxnLst/>
            <a:rect l="l" t="t" r="r" b="b"/>
            <a:pathLst>
              <a:path w="1441906" h="1175153">
                <a:moveTo>
                  <a:pt x="0" y="0"/>
                </a:moveTo>
                <a:lnTo>
                  <a:pt x="1441906" y="0"/>
                </a:lnTo>
                <a:lnTo>
                  <a:pt x="1441906" y="1175153"/>
                </a:lnTo>
                <a:lnTo>
                  <a:pt x="0" y="1175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4210" y="8186597"/>
            <a:ext cx="866904" cy="2331958"/>
          </a:xfrm>
          <a:custGeom>
            <a:avLst/>
            <a:gdLst/>
            <a:ahLst/>
            <a:cxnLst/>
            <a:rect l="l" t="t" r="r" b="b"/>
            <a:pathLst>
              <a:path w="684173" h="1794553">
                <a:moveTo>
                  <a:pt x="0" y="0"/>
                </a:moveTo>
                <a:lnTo>
                  <a:pt x="684173" y="0"/>
                </a:lnTo>
                <a:lnTo>
                  <a:pt x="684173" y="1794553"/>
                </a:lnTo>
                <a:lnTo>
                  <a:pt x="0" y="17945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698606">
            <a:off x="-2362612" y="4613616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433049">
            <a:off x="-2474277" y="2501286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65547" y="773176"/>
            <a:ext cx="1641793" cy="1432465"/>
          </a:xfrm>
          <a:custGeom>
            <a:avLst/>
            <a:gdLst/>
            <a:ahLst/>
            <a:cxnLst/>
            <a:rect l="l" t="t" r="r" b="b"/>
            <a:pathLst>
              <a:path w="1641793" h="1432465">
                <a:moveTo>
                  <a:pt x="0" y="0"/>
                </a:moveTo>
                <a:lnTo>
                  <a:pt x="1641793" y="0"/>
                </a:lnTo>
                <a:lnTo>
                  <a:pt x="1641793" y="1432465"/>
                </a:lnTo>
                <a:lnTo>
                  <a:pt x="0" y="143246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459459" y="7482875"/>
            <a:ext cx="2203413" cy="2642775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4" y="0"/>
                </a:lnTo>
                <a:lnTo>
                  <a:pt x="2203414" y="2642775"/>
                </a:lnTo>
                <a:lnTo>
                  <a:pt x="0" y="26427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99990">
            <a:off x="4914159" y="98250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03479">
            <a:off x="352010" y="98250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289442">
            <a:off x="12223492" y="358021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56101">
            <a:off x="12457591" y="944841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485546">
            <a:off x="15149130" y="132399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010675">
            <a:off x="3624296" y="62177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5454381" y="4735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842188">
            <a:off x="923973" y="643693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395605" y="556790"/>
            <a:ext cx="11924806" cy="1016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</a:pPr>
            <a:r>
              <a:rPr lang="en-US" sz="3200" b="1" spc="60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КОЈЕ СУ НАЈЧЕШЋЕ „ГРЕШКЕ“ РОДИТЕЉА ТОКОМ</a:t>
            </a:r>
          </a:p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3200" b="1" spc="60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АДАПТАЦИЈЕ ДЕТЕТА НА ВРТИЋ?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28404" y="2495803"/>
            <a:ext cx="15231192" cy="723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91"/>
              </a:lnSpc>
              <a:spcBef>
                <a:spcPct val="0"/>
              </a:spcBef>
            </a:pPr>
            <a:endParaRPr dirty="0"/>
          </a:p>
          <a:p>
            <a:pPr algn="just">
              <a:lnSpc>
                <a:spcPts val="4805"/>
              </a:lnSpc>
              <a:spcBef>
                <a:spcPct val="0"/>
              </a:spcBef>
            </a:pPr>
            <a:r>
              <a:rPr lang="en-US" sz="3696" b="1" spc="73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Дуго</a:t>
            </a:r>
            <a:r>
              <a:rPr lang="en-US" sz="3696" b="1" spc="73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96" b="1" spc="73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опраштање</a:t>
            </a:r>
            <a:r>
              <a:rPr lang="en-US" sz="3696" b="1" spc="7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96" b="1" spc="7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3696" b="1" spc="7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96" b="1" spc="7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дететом</a:t>
            </a:r>
            <a:r>
              <a:rPr lang="en-US" sz="3696" b="1" spc="7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96" b="1" spc="7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</a:t>
            </a:r>
            <a:r>
              <a:rPr lang="en-US" sz="3696" b="1" spc="7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96" b="1" spc="7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уласку</a:t>
            </a:r>
            <a:r>
              <a:rPr lang="en-US" sz="3696" b="1" spc="7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3696" b="1" spc="7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собу</a:t>
            </a:r>
            <a:r>
              <a:rPr lang="en-US" sz="3696" b="1" spc="7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96" b="1" spc="7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вртића</a:t>
            </a:r>
            <a:r>
              <a:rPr lang="en-US" sz="3696" b="1" spc="7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696" b="1" spc="7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може</a:t>
            </a:r>
            <a:r>
              <a:rPr lang="en-US" sz="3696" b="1" spc="7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96" b="1" spc="7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повећати</a:t>
            </a:r>
            <a:r>
              <a:rPr lang="en-US" sz="3696" b="1" spc="7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96" b="1" spc="7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узнемиреност</a:t>
            </a:r>
            <a:r>
              <a:rPr lang="en-US" sz="3696" b="1" spc="7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96" b="1" spc="7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детета</a:t>
            </a:r>
            <a:r>
              <a:rPr lang="en-US" sz="3696" b="1" spc="7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3696" b="1" spc="73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родитеља</a:t>
            </a:r>
            <a:r>
              <a:rPr lang="en-US" sz="3696" b="1" spc="73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</a:p>
          <a:p>
            <a:pPr algn="just">
              <a:lnSpc>
                <a:spcPts val="4805"/>
              </a:lnSpc>
              <a:spcBef>
                <a:spcPct val="0"/>
              </a:spcBef>
            </a:pPr>
            <a:endParaRPr lang="en-US" sz="3696" b="1" spc="73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4691"/>
              </a:lnSpc>
              <a:spcBef>
                <a:spcPct val="0"/>
              </a:spcBef>
            </a:pPr>
            <a:r>
              <a:rPr lang="en-US" sz="3608" b="1" spc="72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Не</a:t>
            </a:r>
            <a:r>
              <a:rPr lang="en-US" sz="3608" b="1" spc="72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показивање</a:t>
            </a:r>
            <a:r>
              <a:rPr lang="en-US" sz="3608" b="1" spc="72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емотивне</a:t>
            </a:r>
            <a:r>
              <a:rPr lang="en-US" sz="3608" b="1" spc="72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стабилности</a:t>
            </a:r>
            <a:r>
              <a:rPr lang="en-US" sz="3608" b="1" spc="72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3608" b="1" spc="72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одлучности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родитеља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током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растанка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4691"/>
              </a:lnSpc>
              <a:spcBef>
                <a:spcPct val="0"/>
              </a:spcBef>
            </a:pPr>
            <a:endParaRPr lang="en-US" sz="3608" b="1" spc="72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4691"/>
              </a:lnSpc>
              <a:spcBef>
                <a:spcPct val="0"/>
              </a:spcBef>
            </a:pPr>
            <a:r>
              <a:rPr lang="en-US" sz="3608" b="1" spc="72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Одлазак</a:t>
            </a:r>
            <a:r>
              <a:rPr lang="en-US" sz="3608" b="1" spc="72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без</a:t>
            </a:r>
            <a:r>
              <a:rPr lang="en-US" sz="3608" b="1" spc="72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поздрава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искрадање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или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скривање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родитеља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</a:t>
            </a:r>
          </a:p>
          <a:p>
            <a:pPr algn="just">
              <a:lnSpc>
                <a:spcPts val="4691"/>
              </a:lnSpc>
              <a:spcBef>
                <a:spcPct val="0"/>
              </a:spcBef>
            </a:pPr>
            <a:endParaRPr lang="en-US" sz="3608" b="1" spc="72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4691"/>
              </a:lnSpc>
              <a:spcBef>
                <a:spcPct val="0"/>
              </a:spcBef>
            </a:pPr>
            <a:r>
              <a:rPr lang="en-US" sz="3608" b="1" spc="72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Повлачења</a:t>
            </a:r>
            <a:r>
              <a:rPr lang="en-US" sz="3608" b="1" spc="72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детета</a:t>
            </a:r>
            <a:r>
              <a:rPr lang="en-US" sz="3608" b="1" spc="72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из</a:t>
            </a:r>
            <a:r>
              <a:rPr lang="en-US" sz="3608" b="1" spc="72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вртића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услед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бурних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реакција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(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може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довести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до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дужег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608" b="1" spc="72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прилагођавања</a:t>
            </a:r>
            <a:r>
              <a:rPr lang="en-US" sz="3608" b="1" spc="72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);</a:t>
            </a:r>
          </a:p>
          <a:p>
            <a:pPr algn="just">
              <a:lnSpc>
                <a:spcPts val="3001"/>
              </a:lnSpc>
              <a:spcBef>
                <a:spcPct val="0"/>
              </a:spcBef>
            </a:pPr>
            <a:endParaRPr lang="en-US" sz="3608" b="1" spc="72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2887"/>
              </a:lnSpc>
              <a:spcBef>
                <a:spcPct val="0"/>
              </a:spcBef>
            </a:pPr>
            <a:endParaRPr lang="en-US" sz="3608" b="1" spc="72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2315"/>
              </a:lnSpc>
              <a:spcBef>
                <a:spcPct val="0"/>
              </a:spcBef>
            </a:pPr>
            <a:endParaRPr lang="en-US" sz="3608" b="1" spc="72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033818" y="1767359"/>
            <a:ext cx="8220363" cy="63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7"/>
              </a:lnSpc>
              <a:spcBef>
                <a:spcPct val="0"/>
              </a:spcBef>
            </a:pPr>
            <a:r>
              <a:rPr lang="en-US" sz="3959" b="1" spc="7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59" b="1" spc="79">
                <a:solidFill>
                  <a:srgbClr val="FFCA5C"/>
                </a:solidFill>
                <a:latin typeface="Nunito Bold"/>
                <a:ea typeface="Nunito Bold"/>
                <a:cs typeface="Nunito Bold"/>
                <a:sym typeface="Nunito Bold"/>
              </a:rPr>
              <a:t>У пракси се показало:</a:t>
            </a: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4D5F1902-A9DE-5DDB-4617-EE48C4CB5504}"/>
              </a:ext>
            </a:extLst>
          </p:cNvPr>
          <p:cNvSpPr/>
          <p:nvPr/>
        </p:nvSpPr>
        <p:spPr>
          <a:xfrm rot="1956101">
            <a:off x="811617" y="472395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EB67FC60-06E3-90FB-8B02-34EFADE127AB}"/>
              </a:ext>
            </a:extLst>
          </p:cNvPr>
          <p:cNvSpPr/>
          <p:nvPr/>
        </p:nvSpPr>
        <p:spPr>
          <a:xfrm rot="1956101">
            <a:off x="915206" y="291896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D7A135BC-C5A5-01BA-64FD-D41E4CA81782}"/>
              </a:ext>
            </a:extLst>
          </p:cNvPr>
          <p:cNvSpPr/>
          <p:nvPr/>
        </p:nvSpPr>
        <p:spPr>
          <a:xfrm rot="2842188">
            <a:off x="796641" y="761676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67079" y="-30061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10" y="0"/>
                </a:lnTo>
                <a:lnTo>
                  <a:pt x="13915110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399311" y="-30061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5126674" y="2636124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69955" y="-213524"/>
            <a:ext cx="1754435" cy="2653438"/>
          </a:xfrm>
          <a:custGeom>
            <a:avLst/>
            <a:gdLst/>
            <a:ahLst/>
            <a:cxnLst/>
            <a:rect l="l" t="t" r="r" b="b"/>
            <a:pathLst>
              <a:path w="1599944" h="1910380">
                <a:moveTo>
                  <a:pt x="0" y="0"/>
                </a:moveTo>
                <a:lnTo>
                  <a:pt x="1599944" y="0"/>
                </a:lnTo>
                <a:lnTo>
                  <a:pt x="1599944" y="1910380"/>
                </a:lnTo>
                <a:lnTo>
                  <a:pt x="0" y="1910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13002" y="7853649"/>
            <a:ext cx="2589271" cy="1969680"/>
          </a:xfrm>
          <a:custGeom>
            <a:avLst/>
            <a:gdLst/>
            <a:ahLst/>
            <a:cxnLst/>
            <a:rect l="l" t="t" r="r" b="b"/>
            <a:pathLst>
              <a:path w="1441906" h="1175153">
                <a:moveTo>
                  <a:pt x="0" y="0"/>
                </a:moveTo>
                <a:lnTo>
                  <a:pt x="1441906" y="0"/>
                </a:lnTo>
                <a:lnTo>
                  <a:pt x="1441906" y="1175153"/>
                </a:lnTo>
                <a:lnTo>
                  <a:pt x="0" y="1175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3372" y="7927129"/>
            <a:ext cx="1082045" cy="1760681"/>
          </a:xfrm>
          <a:custGeom>
            <a:avLst/>
            <a:gdLst/>
            <a:ahLst/>
            <a:cxnLst/>
            <a:rect l="l" t="t" r="r" b="b"/>
            <a:pathLst>
              <a:path w="684173" h="1794553">
                <a:moveTo>
                  <a:pt x="0" y="0"/>
                </a:moveTo>
                <a:lnTo>
                  <a:pt x="684173" y="0"/>
                </a:lnTo>
                <a:lnTo>
                  <a:pt x="684173" y="1794553"/>
                </a:lnTo>
                <a:lnTo>
                  <a:pt x="0" y="17945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203807">
            <a:off x="14928487" y="4026847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698606">
            <a:off x="-2068671" y="4423759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433049">
            <a:off x="-1311372" y="1821351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60097" y="643707"/>
            <a:ext cx="1854133" cy="1947473"/>
          </a:xfrm>
          <a:custGeom>
            <a:avLst/>
            <a:gdLst/>
            <a:ahLst/>
            <a:cxnLst/>
            <a:rect l="l" t="t" r="r" b="b"/>
            <a:pathLst>
              <a:path w="1641793" h="1432465">
                <a:moveTo>
                  <a:pt x="0" y="0"/>
                </a:moveTo>
                <a:lnTo>
                  <a:pt x="1641793" y="0"/>
                </a:lnTo>
                <a:lnTo>
                  <a:pt x="1641793" y="1432465"/>
                </a:lnTo>
                <a:lnTo>
                  <a:pt x="0" y="143246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882529" y="7426091"/>
            <a:ext cx="2203413" cy="2642775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4" y="0"/>
                </a:lnTo>
                <a:lnTo>
                  <a:pt x="2203414" y="2642775"/>
                </a:lnTo>
                <a:lnTo>
                  <a:pt x="0" y="26427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99990">
            <a:off x="4914159" y="98250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03479">
            <a:off x="352010" y="98250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289442">
            <a:off x="764118" y="30038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56101">
            <a:off x="11433953" y="932965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485546">
            <a:off x="660182" y="518898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010675">
            <a:off x="660718" y="759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8145235" y="39015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842188">
            <a:off x="7127671" y="62702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291814" y="812785"/>
            <a:ext cx="11523985" cy="980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</a:pPr>
            <a:r>
              <a:rPr lang="en-US" sz="3044" b="1" spc="6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КОЈЕ СУ НАЈЧЕШЋЕ „ГРЕШКЕ“ РОДИТЕЉА ТОКОМ</a:t>
            </a:r>
          </a:p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3044" b="1" spc="6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АДАПТАЦИЈЕ ДЕТЕТА НА ВРТИЋ?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31401" y="1919029"/>
            <a:ext cx="14326192" cy="737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95"/>
              </a:lnSpc>
              <a:spcBef>
                <a:spcPct val="0"/>
              </a:spcBef>
            </a:pPr>
            <a:endParaRPr dirty="0"/>
          </a:p>
          <a:p>
            <a:pPr algn="just">
              <a:lnSpc>
                <a:spcPts val="3077"/>
              </a:lnSpc>
              <a:spcBef>
                <a:spcPct val="0"/>
              </a:spcBef>
            </a:pPr>
            <a:endParaRPr dirty="0"/>
          </a:p>
          <a:p>
            <a:pPr algn="just">
              <a:lnSpc>
                <a:spcPts val="4520"/>
              </a:lnSpc>
              <a:spcBef>
                <a:spcPct val="0"/>
              </a:spcBef>
            </a:pPr>
            <a:r>
              <a:rPr lang="en-US" sz="3477" b="1" spc="69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Недостатак</a:t>
            </a:r>
            <a:r>
              <a:rPr lang="en-US" sz="3477" b="1" spc="69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припреме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-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родитељи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понекад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припреме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адекватан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начин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прелазак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Важно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је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објаснити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детету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шта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може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очекује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како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ће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изгледати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његов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дан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4520"/>
              </a:lnSpc>
              <a:spcBef>
                <a:spcPct val="0"/>
              </a:spcBef>
            </a:pPr>
            <a:endParaRPr lang="en-US" sz="3477" b="1" spc="69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4520"/>
              </a:lnSpc>
              <a:spcBef>
                <a:spcPct val="0"/>
              </a:spcBef>
            </a:pPr>
            <a:r>
              <a:rPr lang="en-US" sz="3477" b="1" spc="69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Претерана</a:t>
            </a:r>
            <a:r>
              <a:rPr lang="en-US" sz="3477" b="1" spc="69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анксиозност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-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ако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родитељи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показују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превелику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забринутост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или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анксиозност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може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осети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ту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напетост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постане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нервозно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  <a:p>
            <a:pPr algn="just">
              <a:lnSpc>
                <a:spcPts val="4520"/>
              </a:lnSpc>
              <a:spcBef>
                <a:spcPct val="0"/>
              </a:spcBef>
            </a:pPr>
            <a:endParaRPr lang="en-US" sz="3477" b="1" spc="69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4520"/>
              </a:lnSpc>
              <a:spcBef>
                <a:spcPct val="0"/>
              </a:spcBef>
            </a:pPr>
            <a:r>
              <a:rPr lang="en-US" sz="3477" b="1" spc="69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Неправилан</a:t>
            </a:r>
            <a:r>
              <a:rPr lang="en-US" sz="3477" b="1" spc="69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распоред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-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дневна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рутина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неусклађена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рутиниом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3477" b="1" spc="69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вртићу</a:t>
            </a:r>
            <a:r>
              <a:rPr lang="en-US" sz="3477" b="1" spc="6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 </a:t>
            </a:r>
          </a:p>
          <a:p>
            <a:pPr algn="just">
              <a:lnSpc>
                <a:spcPts val="2374"/>
              </a:lnSpc>
              <a:spcBef>
                <a:spcPct val="0"/>
              </a:spcBef>
            </a:pPr>
            <a:endParaRPr lang="en-US" sz="3477" b="1" spc="69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033818" y="1909504"/>
            <a:ext cx="8220363" cy="63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7"/>
              </a:lnSpc>
              <a:spcBef>
                <a:spcPct val="0"/>
              </a:spcBef>
            </a:pPr>
            <a:r>
              <a:rPr lang="en-US" sz="3959" b="1" spc="7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59" b="1" spc="79">
                <a:solidFill>
                  <a:srgbClr val="FFCA5C"/>
                </a:solidFill>
                <a:latin typeface="Nunito Bold"/>
                <a:ea typeface="Nunito Bold"/>
                <a:cs typeface="Nunito Bold"/>
                <a:sym typeface="Nunito Bold"/>
              </a:rPr>
              <a:t>У пракси се показало: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51625" y="-124081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903424" y="-88479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49696" y="693541"/>
            <a:ext cx="1381311" cy="1649327"/>
          </a:xfrm>
          <a:custGeom>
            <a:avLst/>
            <a:gdLst/>
            <a:ahLst/>
            <a:cxnLst/>
            <a:rect l="l" t="t" r="r" b="b"/>
            <a:pathLst>
              <a:path w="1381311" h="1649327">
                <a:moveTo>
                  <a:pt x="0" y="0"/>
                </a:moveTo>
                <a:lnTo>
                  <a:pt x="1381312" y="0"/>
                </a:lnTo>
                <a:lnTo>
                  <a:pt x="1381312" y="1649327"/>
                </a:lnTo>
                <a:lnTo>
                  <a:pt x="0" y="1649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700" y="8222740"/>
            <a:ext cx="2036615" cy="1791168"/>
          </a:xfrm>
          <a:custGeom>
            <a:avLst/>
            <a:gdLst/>
            <a:ahLst/>
            <a:cxnLst/>
            <a:rect l="l" t="t" r="r" b="b"/>
            <a:pathLst>
              <a:path w="1636058" h="1333387">
                <a:moveTo>
                  <a:pt x="0" y="0"/>
                </a:moveTo>
                <a:lnTo>
                  <a:pt x="1636057" y="0"/>
                </a:lnTo>
                <a:lnTo>
                  <a:pt x="1636057" y="1333387"/>
                </a:lnTo>
                <a:lnTo>
                  <a:pt x="0" y="13333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698606">
            <a:off x="-3507322" y="4437638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33049">
            <a:off x="-3383538" y="3184846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274543" y="-1342432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r-Latn-RS" dirty="0"/>
          </a:p>
        </p:txBody>
      </p:sp>
      <p:sp>
        <p:nvSpPr>
          <p:cNvPr id="12" name="Freeform 12"/>
          <p:cNvSpPr/>
          <p:nvPr/>
        </p:nvSpPr>
        <p:spPr>
          <a:xfrm>
            <a:off x="1302790" y="1398708"/>
            <a:ext cx="1411790" cy="1075969"/>
          </a:xfrm>
          <a:custGeom>
            <a:avLst/>
            <a:gdLst/>
            <a:ahLst/>
            <a:cxnLst/>
            <a:rect l="l" t="t" r="r" b="b"/>
            <a:pathLst>
              <a:path w="1046859" h="913385">
                <a:moveTo>
                  <a:pt x="0" y="0"/>
                </a:moveTo>
                <a:lnTo>
                  <a:pt x="1046859" y="0"/>
                </a:lnTo>
                <a:lnTo>
                  <a:pt x="1046859" y="913385"/>
                </a:lnTo>
                <a:lnTo>
                  <a:pt x="0" y="9133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868733" y="7266695"/>
            <a:ext cx="2203413" cy="2642775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4" y="0"/>
                </a:lnTo>
                <a:lnTo>
                  <a:pt x="2203414" y="2642775"/>
                </a:lnTo>
                <a:lnTo>
                  <a:pt x="0" y="26427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4914159" y="98250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352010" y="98250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-590768" y="20957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-1248008" y="472810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17725130" y="226484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14709967" y="586171"/>
            <a:ext cx="514010" cy="401851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2056781" y="632849"/>
            <a:ext cx="514010" cy="42879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048478" y="496234"/>
            <a:ext cx="13357658" cy="160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7"/>
              </a:lnSpc>
            </a:pPr>
            <a:r>
              <a:rPr lang="en-US" sz="3600" b="1" spc="64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КОЈЕ СУ НАЈЧЕШЋЕ „ГРЕШКЕ“ РОДИТЕЉА ТОКОМ</a:t>
            </a:r>
          </a:p>
          <a:p>
            <a:pPr algn="ctr">
              <a:lnSpc>
                <a:spcPts val="4217"/>
              </a:lnSpc>
              <a:spcBef>
                <a:spcPct val="0"/>
              </a:spcBef>
            </a:pPr>
            <a:r>
              <a:rPr lang="en-US" sz="3600" b="1" spc="64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АДАПТАЦИЈЕ ДЕТЕТА НА ВРТИЋ</a:t>
            </a:r>
            <a:r>
              <a:rPr lang="en-US" sz="3244" b="1" spc="64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?</a:t>
            </a:r>
            <a:endParaRPr lang="sr-Cyrl-RS" sz="3244" b="1" spc="64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ctr">
              <a:lnSpc>
                <a:spcPts val="4217"/>
              </a:lnSpc>
              <a:spcBef>
                <a:spcPct val="0"/>
              </a:spcBef>
            </a:pPr>
            <a:endParaRPr lang="en-US" sz="3244" b="1" spc="64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318030" y="1574136"/>
            <a:ext cx="8254971" cy="637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47"/>
              </a:lnSpc>
              <a:spcBef>
                <a:spcPct val="0"/>
              </a:spcBef>
            </a:pPr>
            <a:r>
              <a:rPr lang="en-US" sz="3959" b="1" spc="79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59" b="1" spc="79" dirty="0">
                <a:solidFill>
                  <a:srgbClr val="FFCA5C"/>
                </a:solidFill>
                <a:latin typeface="Nunito Bold"/>
                <a:ea typeface="Nunito Bold"/>
                <a:cs typeface="Nunito Bold"/>
                <a:sym typeface="Nunito Bold"/>
              </a:rPr>
              <a:t>У </a:t>
            </a:r>
            <a:r>
              <a:rPr lang="en-US" sz="3959" b="1" spc="79" dirty="0" err="1">
                <a:solidFill>
                  <a:srgbClr val="FFCA5C"/>
                </a:solidFill>
                <a:latin typeface="Nunito Bold"/>
                <a:ea typeface="Nunito Bold"/>
                <a:cs typeface="Nunito Bold"/>
                <a:sym typeface="Nunito Bold"/>
              </a:rPr>
              <a:t>пракси</a:t>
            </a:r>
            <a:r>
              <a:rPr lang="en-US" sz="3959" b="1" spc="79" dirty="0">
                <a:solidFill>
                  <a:srgbClr val="FFCA5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59" b="1" spc="79" dirty="0" err="1">
                <a:solidFill>
                  <a:srgbClr val="FFCA5C"/>
                </a:solidFill>
                <a:latin typeface="Nunito Bold"/>
                <a:ea typeface="Nunito Bold"/>
                <a:cs typeface="Nunito Bold"/>
                <a:sym typeface="Nunito Bold"/>
              </a:rPr>
              <a:t>се</a:t>
            </a:r>
            <a:r>
              <a:rPr lang="en-US" sz="3959" b="1" spc="79" dirty="0">
                <a:solidFill>
                  <a:srgbClr val="FFCA5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59" b="1" spc="79" dirty="0" err="1">
                <a:solidFill>
                  <a:srgbClr val="FFCA5C"/>
                </a:solidFill>
                <a:latin typeface="Nunito Bold"/>
                <a:ea typeface="Nunito Bold"/>
                <a:cs typeface="Nunito Bold"/>
                <a:sym typeface="Nunito Bold"/>
              </a:rPr>
              <a:t>показало</a:t>
            </a:r>
            <a:r>
              <a:rPr lang="en-US" sz="3959" b="1" spc="79" dirty="0">
                <a:solidFill>
                  <a:srgbClr val="FFCA5C"/>
                </a:solidFill>
                <a:latin typeface="Nunito Bold"/>
                <a:ea typeface="Nunito Bold"/>
                <a:cs typeface="Nunito Bold"/>
                <a:sym typeface="Nunito Bold"/>
              </a:rPr>
              <a:t>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23198" y="2719834"/>
            <a:ext cx="13364402" cy="7171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92"/>
              </a:lnSpc>
              <a:spcBef>
                <a:spcPct val="0"/>
              </a:spcBef>
            </a:pPr>
            <a:r>
              <a:rPr lang="en-US" sz="3301" b="1" spc="66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Недостатак</a:t>
            </a:r>
            <a:r>
              <a:rPr lang="en-US" sz="3301" b="1" spc="66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1" b="1" spc="66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комуникације</a:t>
            </a:r>
            <a:r>
              <a:rPr lang="en-US" sz="3301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-неприлагођена</a:t>
            </a:r>
            <a:r>
              <a:rPr lang="en-US" sz="3301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1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комуникација</a:t>
            </a:r>
            <a:r>
              <a:rPr lang="en-US" sz="3301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о </a:t>
            </a:r>
            <a:r>
              <a:rPr lang="en-US" sz="3301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осећањима</a:t>
            </a:r>
            <a:r>
              <a:rPr lang="en-US" sz="3301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3301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страховима</a:t>
            </a:r>
            <a:r>
              <a:rPr lang="en-US" sz="3301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1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3301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01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дететом</a:t>
            </a:r>
            <a:r>
              <a:rPr lang="en-US" sz="3301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</a:t>
            </a:r>
          </a:p>
          <a:p>
            <a:pPr algn="just">
              <a:lnSpc>
                <a:spcPts val="3897"/>
              </a:lnSpc>
              <a:spcBef>
                <a:spcPct val="0"/>
              </a:spcBef>
            </a:pPr>
            <a:endParaRPr lang="en-US" sz="3301" b="1" spc="66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4232"/>
              </a:lnSpc>
              <a:spcBef>
                <a:spcPct val="0"/>
              </a:spcBef>
            </a:pPr>
            <a:r>
              <a:rPr lang="en-US" sz="3255" b="1" spc="65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Прекомерно</a:t>
            </a:r>
            <a:r>
              <a:rPr lang="en-US" sz="3255" b="1" spc="65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заштитништво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-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често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родитељи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желе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заштите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своје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свих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непријатности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што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може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довести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до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недостатка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255" b="1" spc="65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самосталности</a:t>
            </a:r>
            <a:r>
              <a:rPr lang="en-US" sz="3255" b="1" spc="65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</a:t>
            </a:r>
          </a:p>
          <a:p>
            <a:pPr algn="just">
              <a:lnSpc>
                <a:spcPts val="3821"/>
              </a:lnSpc>
              <a:spcBef>
                <a:spcPct val="0"/>
              </a:spcBef>
            </a:pPr>
            <a:endParaRPr lang="en-US" sz="3255" b="1" spc="65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4335"/>
              </a:lnSpc>
              <a:spcBef>
                <a:spcPct val="0"/>
              </a:spcBef>
            </a:pPr>
            <a:r>
              <a:rPr lang="en-US" sz="3334" b="1" spc="66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Недостатак</a:t>
            </a:r>
            <a:r>
              <a:rPr lang="en-US" sz="3334" b="1" spc="66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охрабрења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-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родитељи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би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требало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буду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превише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контролишући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</a:t>
            </a:r>
          </a:p>
          <a:p>
            <a:pPr algn="just">
              <a:lnSpc>
                <a:spcPts val="4335"/>
              </a:lnSpc>
              <a:spcBef>
                <a:spcPct val="0"/>
              </a:spcBef>
            </a:pPr>
            <a:endParaRPr lang="en-US" sz="3334" b="1" spc="66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4335"/>
              </a:lnSpc>
              <a:spcBef>
                <a:spcPct val="0"/>
              </a:spcBef>
            </a:pPr>
            <a:r>
              <a:rPr lang="en-US" sz="3334" b="1" spc="66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Необраћање</a:t>
            </a:r>
            <a:r>
              <a:rPr lang="en-US" sz="3334" b="1" spc="66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пажње</a:t>
            </a:r>
            <a:r>
              <a:rPr lang="en-US" sz="3334" b="1" spc="66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социјалне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вештине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-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подстицање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интеракције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другом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децом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стране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34" b="1" spc="66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родитеља</a:t>
            </a:r>
            <a:r>
              <a:rPr lang="en-US" sz="3334" b="1" spc="66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</a:t>
            </a:r>
          </a:p>
          <a:p>
            <a:pPr algn="l">
              <a:lnSpc>
                <a:spcPts val="2168"/>
              </a:lnSpc>
              <a:spcBef>
                <a:spcPct val="0"/>
              </a:spcBef>
            </a:pPr>
            <a:endParaRPr lang="en-US" sz="3334" b="1" spc="66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l">
              <a:lnSpc>
                <a:spcPts val="3078"/>
              </a:lnSpc>
              <a:spcBef>
                <a:spcPct val="0"/>
              </a:spcBef>
            </a:pPr>
            <a:endParaRPr lang="en-US" sz="3334" b="1" spc="66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098265" y="-61040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73475" y="157460"/>
            <a:ext cx="1882000" cy="2181087"/>
          </a:xfrm>
          <a:custGeom>
            <a:avLst/>
            <a:gdLst/>
            <a:ahLst/>
            <a:cxnLst/>
            <a:rect l="l" t="t" r="r" b="b"/>
            <a:pathLst>
              <a:path w="1381311" h="1649327">
                <a:moveTo>
                  <a:pt x="0" y="0"/>
                </a:moveTo>
                <a:lnTo>
                  <a:pt x="1381312" y="0"/>
                </a:lnTo>
                <a:lnTo>
                  <a:pt x="1381312" y="1649327"/>
                </a:lnTo>
                <a:lnTo>
                  <a:pt x="0" y="1649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5348" y="8870670"/>
            <a:ext cx="1636058" cy="1333387"/>
          </a:xfrm>
          <a:custGeom>
            <a:avLst/>
            <a:gdLst/>
            <a:ahLst/>
            <a:cxnLst/>
            <a:rect l="l" t="t" r="r" b="b"/>
            <a:pathLst>
              <a:path w="1636058" h="1333387">
                <a:moveTo>
                  <a:pt x="0" y="0"/>
                </a:moveTo>
                <a:lnTo>
                  <a:pt x="1636057" y="0"/>
                </a:lnTo>
                <a:lnTo>
                  <a:pt x="1636057" y="1333387"/>
                </a:lnTo>
                <a:lnTo>
                  <a:pt x="0" y="13333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5493" y="1006886"/>
            <a:ext cx="1771151" cy="1319855"/>
          </a:xfrm>
          <a:custGeom>
            <a:avLst/>
            <a:gdLst/>
            <a:ahLst/>
            <a:cxnLst/>
            <a:rect l="l" t="t" r="r" b="b"/>
            <a:pathLst>
              <a:path w="1046859" h="913385">
                <a:moveTo>
                  <a:pt x="0" y="0"/>
                </a:moveTo>
                <a:lnTo>
                  <a:pt x="1046859" y="0"/>
                </a:lnTo>
                <a:lnTo>
                  <a:pt x="1046859" y="913385"/>
                </a:lnTo>
                <a:lnTo>
                  <a:pt x="0" y="9133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63454" y="8093776"/>
            <a:ext cx="1768171" cy="2120745"/>
          </a:xfrm>
          <a:custGeom>
            <a:avLst/>
            <a:gdLst/>
            <a:ahLst/>
            <a:cxnLst/>
            <a:rect l="l" t="t" r="r" b="b"/>
            <a:pathLst>
              <a:path w="1768171" h="2120745">
                <a:moveTo>
                  <a:pt x="0" y="0"/>
                </a:moveTo>
                <a:lnTo>
                  <a:pt x="1768171" y="0"/>
                </a:lnTo>
                <a:lnTo>
                  <a:pt x="1768171" y="2120745"/>
                </a:lnTo>
                <a:lnTo>
                  <a:pt x="0" y="212074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4914159" y="98250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352010" y="98250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12806517" y="88493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131389" y="557963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17725130" y="226484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14583701" y="60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2645270" y="60775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290916" y="522072"/>
            <a:ext cx="13115219" cy="1063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7"/>
              </a:lnSpc>
            </a:pPr>
            <a:r>
              <a:rPr lang="en-US" sz="3244" b="1" spc="64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КОЈЕ СУ НАЈЧЕШЋЕ „ГРЕШКЕ“ РОДИТЕЉА ТОКОМ</a:t>
            </a:r>
          </a:p>
          <a:p>
            <a:pPr algn="ctr">
              <a:lnSpc>
                <a:spcPts val="4217"/>
              </a:lnSpc>
              <a:spcBef>
                <a:spcPct val="0"/>
              </a:spcBef>
            </a:pPr>
            <a:r>
              <a:rPr lang="en-US" sz="3244" b="1" spc="64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АДАПТАЦИЈЕ ДЕТЕТА НА ВРТИЋ?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62542" y="1891184"/>
            <a:ext cx="8220363" cy="63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7"/>
              </a:lnSpc>
              <a:spcBef>
                <a:spcPct val="0"/>
              </a:spcBef>
            </a:pPr>
            <a:r>
              <a:rPr lang="en-US" sz="3959" b="1" spc="79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959" b="1" spc="79">
                <a:solidFill>
                  <a:srgbClr val="FFCA5C"/>
                </a:solidFill>
                <a:latin typeface="Nunito Bold"/>
                <a:ea typeface="Nunito Bold"/>
                <a:cs typeface="Nunito Bold"/>
                <a:sym typeface="Nunito Bold"/>
              </a:rPr>
              <a:t>У пракси се показало: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95400" y="2495546"/>
            <a:ext cx="15049054" cy="6395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03"/>
              </a:lnSpc>
              <a:spcBef>
                <a:spcPct val="0"/>
              </a:spcBef>
            </a:pPr>
            <a:endParaRPr dirty="0"/>
          </a:p>
          <a:p>
            <a:pPr algn="just">
              <a:lnSpc>
                <a:spcPts val="4427"/>
              </a:lnSpc>
              <a:spcBef>
                <a:spcPct val="0"/>
              </a:spcBef>
            </a:pPr>
            <a:r>
              <a:rPr lang="en-US" sz="3406" b="1" spc="68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Прекомерна</a:t>
            </a:r>
            <a:r>
              <a:rPr lang="en-US" sz="3406" b="1" spc="68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06" b="1" spc="68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очекивања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– </a:t>
            </a:r>
            <a:r>
              <a:rPr lang="en-US" sz="3406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очекивање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06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06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ће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06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06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одмах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06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прихватити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06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06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без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06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тешкоћа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06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може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06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довести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06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до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06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разочарeња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3406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напетости</a:t>
            </a:r>
            <a:r>
              <a:rPr lang="en-US" sz="3406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</a:t>
            </a:r>
          </a:p>
          <a:p>
            <a:pPr algn="just">
              <a:lnSpc>
                <a:spcPts val="3863"/>
              </a:lnSpc>
              <a:spcBef>
                <a:spcPct val="0"/>
              </a:spcBef>
            </a:pPr>
            <a:endParaRPr lang="en-US" sz="3406" b="1" spc="68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4397"/>
              </a:lnSpc>
              <a:spcBef>
                <a:spcPct val="0"/>
              </a:spcBef>
            </a:pPr>
            <a:r>
              <a:rPr lang="en-US" sz="3382" b="1" spc="67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Потцењивање</a:t>
            </a:r>
            <a:r>
              <a:rPr lang="en-US" sz="3382" b="1" spc="67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емоција</a:t>
            </a:r>
            <a:r>
              <a:rPr lang="en-US" sz="3382" b="1" spc="67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детета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–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игнорисање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или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минимизирање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осећања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страха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,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туге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или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анксиозности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детета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</a:t>
            </a:r>
          </a:p>
          <a:p>
            <a:pPr algn="just">
              <a:lnSpc>
                <a:spcPts val="3945"/>
              </a:lnSpc>
              <a:spcBef>
                <a:spcPct val="0"/>
              </a:spcBef>
            </a:pPr>
            <a:endParaRPr lang="en-US" sz="3382" b="1" spc="67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4397"/>
              </a:lnSpc>
              <a:spcBef>
                <a:spcPct val="0"/>
              </a:spcBef>
            </a:pPr>
            <a:r>
              <a:rPr lang="en-US" sz="3382" b="1" spc="67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Критика </a:t>
            </a:r>
            <a:r>
              <a:rPr lang="en-US" sz="3382" b="1" spc="67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или</a:t>
            </a:r>
            <a:r>
              <a:rPr lang="en-US" sz="3382" b="1" spc="67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казне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–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неадекватне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реакције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родитеља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уколико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дете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жели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да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иде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или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ако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показује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негативне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382" b="1" spc="67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емоције</a:t>
            </a:r>
            <a:r>
              <a:rPr lang="en-US" sz="3382" b="1" spc="67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</a:t>
            </a:r>
          </a:p>
          <a:p>
            <a:pPr algn="just">
              <a:lnSpc>
                <a:spcPts val="3945"/>
              </a:lnSpc>
              <a:spcBef>
                <a:spcPct val="0"/>
              </a:spcBef>
            </a:pPr>
            <a:endParaRPr lang="en-US" sz="3382" b="1" spc="67" dirty="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just">
              <a:lnSpc>
                <a:spcPts val="4452"/>
              </a:lnSpc>
              <a:spcBef>
                <a:spcPct val="0"/>
              </a:spcBef>
            </a:pPr>
            <a:r>
              <a:rPr lang="en-US" sz="3425" b="1" spc="68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Недовољна</a:t>
            </a:r>
            <a:r>
              <a:rPr lang="en-US" sz="3425" b="1" spc="68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25" b="1" spc="68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комуникације</a:t>
            </a:r>
            <a:r>
              <a:rPr lang="en-US" sz="3425" b="1" spc="68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25" b="1" spc="68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са</a:t>
            </a:r>
            <a:r>
              <a:rPr lang="en-US" sz="3425" b="1" spc="68" dirty="0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25" b="1" spc="68" dirty="0" err="1">
                <a:solidFill>
                  <a:srgbClr val="416ACC"/>
                </a:solidFill>
                <a:latin typeface="Nunito Bold"/>
                <a:ea typeface="Nunito Bold"/>
                <a:cs typeface="Nunito Bold"/>
                <a:sym typeface="Nunito Bold"/>
              </a:rPr>
              <a:t>васпитачима</a:t>
            </a:r>
            <a:r>
              <a:rPr lang="en-US" sz="3425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– </a:t>
            </a:r>
            <a:r>
              <a:rPr lang="en-US" sz="3425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неинформисаност</a:t>
            </a:r>
            <a:r>
              <a:rPr lang="en-US" sz="3425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о </a:t>
            </a:r>
            <a:r>
              <a:rPr lang="en-US" sz="3425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дечјим</a:t>
            </a:r>
            <a:r>
              <a:rPr lang="en-US" sz="3425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3425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активностима</a:t>
            </a:r>
            <a:r>
              <a:rPr lang="en-US" sz="3425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и </a:t>
            </a:r>
            <a:r>
              <a:rPr lang="en-US" sz="3425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понашању</a:t>
            </a:r>
            <a:r>
              <a:rPr lang="en-US" sz="3425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у </a:t>
            </a:r>
            <a:r>
              <a:rPr lang="en-US" sz="3425" b="1" spc="68" dirty="0" err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вртићу</a:t>
            </a:r>
            <a:r>
              <a:rPr lang="en-US" sz="3425" b="1" spc="6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1514</Words>
  <Application>Microsoft Office PowerPoint</Application>
  <PresentationFormat>Prilagođavanje</PresentationFormat>
  <Paragraphs>137</Paragraphs>
  <Slides>16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2" baseType="lpstr">
      <vt:lpstr>Nunito Bold</vt:lpstr>
      <vt:lpstr>Railey</vt:lpstr>
      <vt:lpstr>Calibri</vt:lpstr>
      <vt:lpstr>Wingdings</vt:lpstr>
      <vt:lpstr>Arial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ВРТИЋ НИЈЕ ”БАУК”</dc:title>
  <dc:creator>Sonja Spasic</dc:creator>
  <cp:lastModifiedBy>Sonja Spasic</cp:lastModifiedBy>
  <cp:revision>3</cp:revision>
  <dcterms:created xsi:type="dcterms:W3CDTF">2006-08-16T00:00:00Z</dcterms:created>
  <dcterms:modified xsi:type="dcterms:W3CDTF">2025-10-06T08:17:52Z</dcterms:modified>
  <dc:identifier>DAG0V21KDck</dc:identifier>
</cp:coreProperties>
</file>